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45686-D9C4-4BA7-934A-B1E783A0D5C4}" v="14" dt="2022-10-23T16:27:58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ic Urbanija" userId="18531e78-1551-4f5c-a6d2-7146183b8326" providerId="ADAL" clId="{64445686-D9C4-4BA7-934A-B1E783A0D5C4}"/>
    <pc:docChg chg="undo redo custSel addSld modSld">
      <pc:chgData name="Matic Urbanija" userId="18531e78-1551-4f5c-a6d2-7146183b8326" providerId="ADAL" clId="{64445686-D9C4-4BA7-934A-B1E783A0D5C4}" dt="2022-10-23T16:31:15.660" v="1063" actId="20577"/>
      <pc:docMkLst>
        <pc:docMk/>
      </pc:docMkLst>
      <pc:sldChg chg="modSp new mod">
        <pc:chgData name="Matic Urbanija" userId="18531e78-1551-4f5c-a6d2-7146183b8326" providerId="ADAL" clId="{64445686-D9C4-4BA7-934A-B1E783A0D5C4}" dt="2022-10-23T15:46:00.833" v="37" actId="122"/>
        <pc:sldMkLst>
          <pc:docMk/>
          <pc:sldMk cId="1419547579" sldId="256"/>
        </pc:sldMkLst>
        <pc:spChg chg="mod">
          <ac:chgData name="Matic Urbanija" userId="18531e78-1551-4f5c-a6d2-7146183b8326" providerId="ADAL" clId="{64445686-D9C4-4BA7-934A-B1E783A0D5C4}" dt="2022-10-23T15:46:00.833" v="37" actId="122"/>
          <ac:spMkLst>
            <pc:docMk/>
            <pc:sldMk cId="1419547579" sldId="256"/>
            <ac:spMk id="2" creationId="{31B1051E-31AA-4162-625B-DF3FDF2CD9E6}"/>
          </ac:spMkLst>
        </pc:spChg>
        <pc:spChg chg="mod">
          <ac:chgData name="Matic Urbanija" userId="18531e78-1551-4f5c-a6d2-7146183b8326" providerId="ADAL" clId="{64445686-D9C4-4BA7-934A-B1E783A0D5C4}" dt="2022-10-23T15:45:57.013" v="36" actId="122"/>
          <ac:spMkLst>
            <pc:docMk/>
            <pc:sldMk cId="1419547579" sldId="256"/>
            <ac:spMk id="3" creationId="{B4F89EEF-753A-A61F-59D0-578F5C902489}"/>
          </ac:spMkLst>
        </pc:spChg>
      </pc:sldChg>
      <pc:sldChg chg="modSp new mod">
        <pc:chgData name="Matic Urbanija" userId="18531e78-1551-4f5c-a6d2-7146183b8326" providerId="ADAL" clId="{64445686-D9C4-4BA7-934A-B1E783A0D5C4}" dt="2022-10-23T16:03:13.861" v="338" actId="20577"/>
        <pc:sldMkLst>
          <pc:docMk/>
          <pc:sldMk cId="3658655262" sldId="257"/>
        </pc:sldMkLst>
        <pc:spChg chg="mod">
          <ac:chgData name="Matic Urbanija" userId="18531e78-1551-4f5c-a6d2-7146183b8326" providerId="ADAL" clId="{64445686-D9C4-4BA7-934A-B1E783A0D5C4}" dt="2022-10-23T15:46:13.476" v="48" actId="20577"/>
          <ac:spMkLst>
            <pc:docMk/>
            <pc:sldMk cId="3658655262" sldId="257"/>
            <ac:spMk id="2" creationId="{7C965C3C-B16A-CBDD-527A-D494DD49A84A}"/>
          </ac:spMkLst>
        </pc:spChg>
        <pc:spChg chg="mod">
          <ac:chgData name="Matic Urbanija" userId="18531e78-1551-4f5c-a6d2-7146183b8326" providerId="ADAL" clId="{64445686-D9C4-4BA7-934A-B1E783A0D5C4}" dt="2022-10-23T16:03:13.861" v="338" actId="20577"/>
          <ac:spMkLst>
            <pc:docMk/>
            <pc:sldMk cId="3658655262" sldId="257"/>
            <ac:spMk id="3" creationId="{9C38B6B1-499B-253E-0316-71FA4CABD5A0}"/>
          </ac:spMkLst>
        </pc:spChg>
      </pc:sldChg>
      <pc:sldChg chg="modSp new mod">
        <pc:chgData name="Matic Urbanija" userId="18531e78-1551-4f5c-a6d2-7146183b8326" providerId="ADAL" clId="{64445686-D9C4-4BA7-934A-B1E783A0D5C4}" dt="2022-10-23T15:48:56.912" v="65" actId="20577"/>
        <pc:sldMkLst>
          <pc:docMk/>
          <pc:sldMk cId="3754950980" sldId="258"/>
        </pc:sldMkLst>
        <pc:spChg chg="mod">
          <ac:chgData name="Matic Urbanija" userId="18531e78-1551-4f5c-a6d2-7146183b8326" providerId="ADAL" clId="{64445686-D9C4-4BA7-934A-B1E783A0D5C4}" dt="2022-10-23T15:48:56.912" v="65" actId="20577"/>
          <ac:spMkLst>
            <pc:docMk/>
            <pc:sldMk cId="3754950980" sldId="258"/>
            <ac:spMk id="2" creationId="{6A478C6A-038B-FF3A-5F4F-1BCE516B7628}"/>
          </ac:spMkLst>
        </pc:spChg>
        <pc:spChg chg="mod">
          <ac:chgData name="Matic Urbanija" userId="18531e78-1551-4f5c-a6d2-7146183b8326" providerId="ADAL" clId="{64445686-D9C4-4BA7-934A-B1E783A0D5C4}" dt="2022-10-23T15:48:33.962" v="52"/>
          <ac:spMkLst>
            <pc:docMk/>
            <pc:sldMk cId="3754950980" sldId="258"/>
            <ac:spMk id="3" creationId="{DAD1D5E7-8F1C-AD10-E6EF-C98CD5D2990C}"/>
          </ac:spMkLst>
        </pc:spChg>
      </pc:sldChg>
      <pc:sldChg chg="modSp new mod">
        <pc:chgData name="Matic Urbanija" userId="18531e78-1551-4f5c-a6d2-7146183b8326" providerId="ADAL" clId="{64445686-D9C4-4BA7-934A-B1E783A0D5C4}" dt="2022-10-23T16:29:47.099" v="1047" actId="14100"/>
        <pc:sldMkLst>
          <pc:docMk/>
          <pc:sldMk cId="1371983387" sldId="259"/>
        </pc:sldMkLst>
        <pc:spChg chg="mod">
          <ac:chgData name="Matic Urbanija" userId="18531e78-1551-4f5c-a6d2-7146183b8326" providerId="ADAL" clId="{64445686-D9C4-4BA7-934A-B1E783A0D5C4}" dt="2022-10-23T16:28:12.074" v="946" actId="14100"/>
          <ac:spMkLst>
            <pc:docMk/>
            <pc:sldMk cId="1371983387" sldId="259"/>
            <ac:spMk id="2" creationId="{9F4AAD34-0A85-14B0-7C80-04FA4DD33749}"/>
          </ac:spMkLst>
        </pc:spChg>
        <pc:spChg chg="mod">
          <ac:chgData name="Matic Urbanija" userId="18531e78-1551-4f5c-a6d2-7146183b8326" providerId="ADAL" clId="{64445686-D9C4-4BA7-934A-B1E783A0D5C4}" dt="2022-10-23T16:29:47.099" v="1047" actId="14100"/>
          <ac:spMkLst>
            <pc:docMk/>
            <pc:sldMk cId="1371983387" sldId="259"/>
            <ac:spMk id="3" creationId="{36AE81DF-B1E0-381A-0395-1AF49F50FFCA}"/>
          </ac:spMkLst>
        </pc:spChg>
      </pc:sldChg>
      <pc:sldChg chg="modSp new mod">
        <pc:chgData name="Matic Urbanija" userId="18531e78-1551-4f5c-a6d2-7146183b8326" providerId="ADAL" clId="{64445686-D9C4-4BA7-934A-B1E783A0D5C4}" dt="2022-10-23T16:13:41.386" v="520" actId="255"/>
        <pc:sldMkLst>
          <pc:docMk/>
          <pc:sldMk cId="1486578848" sldId="260"/>
        </pc:sldMkLst>
        <pc:spChg chg="mod">
          <ac:chgData name="Matic Urbanija" userId="18531e78-1551-4f5c-a6d2-7146183b8326" providerId="ADAL" clId="{64445686-D9C4-4BA7-934A-B1E783A0D5C4}" dt="2022-10-23T16:02:49.853" v="319" actId="20577"/>
          <ac:spMkLst>
            <pc:docMk/>
            <pc:sldMk cId="1486578848" sldId="260"/>
            <ac:spMk id="2" creationId="{78C173A9-6C74-7548-764E-01ADB5909ADD}"/>
          </ac:spMkLst>
        </pc:spChg>
        <pc:spChg chg="mod">
          <ac:chgData name="Matic Urbanija" userId="18531e78-1551-4f5c-a6d2-7146183b8326" providerId="ADAL" clId="{64445686-D9C4-4BA7-934A-B1E783A0D5C4}" dt="2022-10-23T16:13:41.386" v="520" actId="255"/>
          <ac:spMkLst>
            <pc:docMk/>
            <pc:sldMk cId="1486578848" sldId="260"/>
            <ac:spMk id="3" creationId="{15B34108-3817-698B-A0EE-47D356B35066}"/>
          </ac:spMkLst>
        </pc:spChg>
      </pc:sldChg>
      <pc:sldChg chg="modSp new mod">
        <pc:chgData name="Matic Urbanija" userId="18531e78-1551-4f5c-a6d2-7146183b8326" providerId="ADAL" clId="{64445686-D9C4-4BA7-934A-B1E783A0D5C4}" dt="2022-10-23T16:17:16.828" v="653" actId="20577"/>
        <pc:sldMkLst>
          <pc:docMk/>
          <pc:sldMk cId="3702551359" sldId="261"/>
        </pc:sldMkLst>
        <pc:spChg chg="mod">
          <ac:chgData name="Matic Urbanija" userId="18531e78-1551-4f5c-a6d2-7146183b8326" providerId="ADAL" clId="{64445686-D9C4-4BA7-934A-B1E783A0D5C4}" dt="2022-10-23T16:17:16.828" v="653" actId="20577"/>
          <ac:spMkLst>
            <pc:docMk/>
            <pc:sldMk cId="3702551359" sldId="261"/>
            <ac:spMk id="2" creationId="{D20C5917-DCC0-2AA3-99CB-F683FA8BC75E}"/>
          </ac:spMkLst>
        </pc:spChg>
        <pc:spChg chg="mod">
          <ac:chgData name="Matic Urbanija" userId="18531e78-1551-4f5c-a6d2-7146183b8326" providerId="ADAL" clId="{64445686-D9C4-4BA7-934A-B1E783A0D5C4}" dt="2022-10-23T16:16:55.106" v="635" actId="20577"/>
          <ac:spMkLst>
            <pc:docMk/>
            <pc:sldMk cId="3702551359" sldId="261"/>
            <ac:spMk id="3" creationId="{73EDA7D5-6BA7-4A9A-6929-2E74F2099BAC}"/>
          </ac:spMkLst>
        </pc:spChg>
      </pc:sldChg>
      <pc:sldChg chg="modSp new mod">
        <pc:chgData name="Matic Urbanija" userId="18531e78-1551-4f5c-a6d2-7146183b8326" providerId="ADAL" clId="{64445686-D9C4-4BA7-934A-B1E783A0D5C4}" dt="2022-10-23T16:31:15.660" v="1063" actId="20577"/>
        <pc:sldMkLst>
          <pc:docMk/>
          <pc:sldMk cId="4139808658" sldId="262"/>
        </pc:sldMkLst>
        <pc:spChg chg="mod">
          <ac:chgData name="Matic Urbanija" userId="18531e78-1551-4f5c-a6d2-7146183b8326" providerId="ADAL" clId="{64445686-D9C4-4BA7-934A-B1E783A0D5C4}" dt="2022-10-23T16:17:41.474" v="663" actId="20577"/>
          <ac:spMkLst>
            <pc:docMk/>
            <pc:sldMk cId="4139808658" sldId="262"/>
            <ac:spMk id="2" creationId="{B0B1F894-792C-423B-172E-DCA94D865BCC}"/>
          </ac:spMkLst>
        </pc:spChg>
        <pc:spChg chg="mod">
          <ac:chgData name="Matic Urbanija" userId="18531e78-1551-4f5c-a6d2-7146183b8326" providerId="ADAL" clId="{64445686-D9C4-4BA7-934A-B1E783A0D5C4}" dt="2022-10-23T16:31:15.660" v="1063" actId="20577"/>
          <ac:spMkLst>
            <pc:docMk/>
            <pc:sldMk cId="4139808658" sldId="262"/>
            <ac:spMk id="3" creationId="{4DE71EB7-3D33-EC14-3905-9CE5F96ACFE0}"/>
          </ac:spMkLst>
        </pc:spChg>
      </pc:sldChg>
      <pc:sldChg chg="modSp new mod">
        <pc:chgData name="Matic Urbanija" userId="18531e78-1551-4f5c-a6d2-7146183b8326" providerId="ADAL" clId="{64445686-D9C4-4BA7-934A-B1E783A0D5C4}" dt="2022-10-23T16:25:25.672" v="866" actId="20577"/>
        <pc:sldMkLst>
          <pc:docMk/>
          <pc:sldMk cId="213333873" sldId="263"/>
        </pc:sldMkLst>
        <pc:spChg chg="mod">
          <ac:chgData name="Matic Urbanija" userId="18531e78-1551-4f5c-a6d2-7146183b8326" providerId="ADAL" clId="{64445686-D9C4-4BA7-934A-B1E783A0D5C4}" dt="2022-10-23T16:20:53.546" v="750" actId="20577"/>
          <ac:spMkLst>
            <pc:docMk/>
            <pc:sldMk cId="213333873" sldId="263"/>
            <ac:spMk id="2" creationId="{2978B001-6091-15C1-794B-8A2E921825B4}"/>
          </ac:spMkLst>
        </pc:spChg>
        <pc:spChg chg="mod">
          <ac:chgData name="Matic Urbanija" userId="18531e78-1551-4f5c-a6d2-7146183b8326" providerId="ADAL" clId="{64445686-D9C4-4BA7-934A-B1E783A0D5C4}" dt="2022-10-23T16:25:25.672" v="866" actId="20577"/>
          <ac:spMkLst>
            <pc:docMk/>
            <pc:sldMk cId="213333873" sldId="263"/>
            <ac:spMk id="3" creationId="{D8779211-E208-5D0C-6CCC-C00A6B233B1B}"/>
          </ac:spMkLst>
        </pc:spChg>
      </pc:sldChg>
      <pc:sldChg chg="modSp new mod">
        <pc:chgData name="Matic Urbanija" userId="18531e78-1551-4f5c-a6d2-7146183b8326" providerId="ADAL" clId="{64445686-D9C4-4BA7-934A-B1E783A0D5C4}" dt="2022-10-23T16:26:08.795" v="910" actId="20577"/>
        <pc:sldMkLst>
          <pc:docMk/>
          <pc:sldMk cId="523305683" sldId="264"/>
        </pc:sldMkLst>
        <pc:spChg chg="mod">
          <ac:chgData name="Matic Urbanija" userId="18531e78-1551-4f5c-a6d2-7146183b8326" providerId="ADAL" clId="{64445686-D9C4-4BA7-934A-B1E783A0D5C4}" dt="2022-10-23T16:26:08.795" v="910" actId="20577"/>
          <ac:spMkLst>
            <pc:docMk/>
            <pc:sldMk cId="523305683" sldId="264"/>
            <ac:spMk id="2" creationId="{336AD023-FA74-18CD-CBDA-98225956B0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441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946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7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2664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570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3955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6511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835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351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251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62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4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642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231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177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09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3090-5079-4AA8-B6DF-EE5F3C6318C3}" type="datetimeFigureOut">
              <a:rPr lang="sl-SI" smtClean="0"/>
              <a:t>23. 10. 2022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BF955B-9C82-44C6-B12F-4071701F11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86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chchinese.com/chinese_english_dictionar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B1051E-31AA-4162-625B-DF3FDF2CD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/>
              <a:t>Kitajski jezik in kultura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4F89EEF-753A-A61F-59D0-578F5C9024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dirty="0"/>
              <a:t>Lekcija 1</a:t>
            </a:r>
          </a:p>
        </p:txBody>
      </p:sp>
    </p:spTree>
    <p:extLst>
      <p:ext uri="{BB962C8B-B14F-4D97-AF65-F5344CB8AC3E}">
        <p14:creationId xmlns:p14="http://schemas.microsoft.com/office/powerpoint/2010/main" val="141954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965C3C-B16A-CBDD-527A-D494DD49A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Lekcija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C38B6B1-499B-253E-0316-71FA4CABD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Štetje + meseci v letu</a:t>
            </a:r>
          </a:p>
          <a:p>
            <a:endParaRPr lang="sl-SI" dirty="0"/>
          </a:p>
          <a:p>
            <a:r>
              <a:rPr lang="sl-SI" dirty="0"/>
              <a:t>Osebni zaimki</a:t>
            </a:r>
          </a:p>
          <a:p>
            <a:endParaRPr lang="sl-SI" dirty="0"/>
          </a:p>
          <a:p>
            <a:r>
              <a:rPr lang="sl-SI" dirty="0"/>
              <a:t>Svojilni zaimki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Pozdravi</a:t>
            </a:r>
          </a:p>
          <a:p>
            <a:endParaRPr lang="sl-SI" dirty="0"/>
          </a:p>
          <a:p>
            <a:r>
              <a:rPr lang="sl-SI" dirty="0"/>
              <a:t>Kitajski priimki</a:t>
            </a:r>
          </a:p>
          <a:p>
            <a:endParaRPr lang="sl-SI" dirty="0"/>
          </a:p>
          <a:p>
            <a:r>
              <a:rPr lang="sl-SI" dirty="0"/>
              <a:t>Kitajski hitri vlaki</a:t>
            </a:r>
          </a:p>
        </p:txBody>
      </p:sp>
    </p:spTree>
    <p:extLst>
      <p:ext uri="{BB962C8B-B14F-4D97-AF65-F5344CB8AC3E}">
        <p14:creationId xmlns:p14="http://schemas.microsoft.com/office/powerpoint/2010/main" val="365865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478C6A-038B-FF3A-5F4F-1BCE516B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err="1"/>
              <a:t>Arch</a:t>
            </a:r>
            <a:r>
              <a:rPr lang="sl-SI" dirty="0"/>
              <a:t> </a:t>
            </a:r>
            <a:r>
              <a:rPr lang="sl-SI" dirty="0" err="1"/>
              <a:t>Chinese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AD1D5E7-8F1C-AD10-E6EF-C98CD5D29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  <a:p>
            <a:r>
              <a:rPr lang="sl-SI" dirty="0" err="1">
                <a:hlinkClick r:id="rId2"/>
              </a:rPr>
              <a:t>Chinese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English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Dictionary</a:t>
            </a:r>
            <a:r>
              <a:rPr lang="sl-SI" dirty="0">
                <a:hlinkClick r:id="rId2"/>
              </a:rPr>
              <a:t> - </a:t>
            </a:r>
            <a:r>
              <a:rPr lang="sl-SI" dirty="0" err="1">
                <a:hlinkClick r:id="rId2"/>
              </a:rPr>
              <a:t>Learn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Chinese</a:t>
            </a:r>
            <a:r>
              <a:rPr lang="sl-SI" dirty="0">
                <a:hlinkClick r:id="rId2"/>
              </a:rPr>
              <a:t> - </a:t>
            </a:r>
            <a:r>
              <a:rPr lang="zh-CN" altLang="en-US" dirty="0">
                <a:hlinkClick r:id="rId2"/>
              </a:rPr>
              <a:t>英汉字典 </a:t>
            </a:r>
            <a:r>
              <a:rPr lang="en-US" altLang="zh-CN" dirty="0">
                <a:hlinkClick r:id="rId2"/>
              </a:rPr>
              <a:t>- </a:t>
            </a:r>
            <a:r>
              <a:rPr lang="zh-CN" altLang="en-US" dirty="0">
                <a:hlinkClick r:id="rId2"/>
              </a:rPr>
              <a:t>汉英字典 </a:t>
            </a:r>
            <a:r>
              <a:rPr lang="en-US" altLang="zh-CN" dirty="0">
                <a:hlinkClick r:id="rId2"/>
              </a:rPr>
              <a:t>- </a:t>
            </a:r>
            <a:r>
              <a:rPr lang="zh-CN" altLang="en-US" dirty="0">
                <a:hlinkClick r:id="rId2"/>
              </a:rPr>
              <a:t>汉字</a:t>
            </a:r>
            <a:r>
              <a:rPr lang="en-US" altLang="zh-CN" dirty="0">
                <a:hlinkClick r:id="rId2"/>
              </a:rPr>
              <a:t>- </a:t>
            </a:r>
            <a:r>
              <a:rPr lang="sl-SI" dirty="0" err="1">
                <a:hlinkClick r:id="rId2"/>
              </a:rPr>
              <a:t>Arch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Chinese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495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4AAD34-0A85-14B0-7C80-04FA4DD33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1033"/>
          </a:xfrm>
        </p:spPr>
        <p:txBody>
          <a:bodyPr/>
          <a:lstStyle/>
          <a:p>
            <a:pPr algn="ctr"/>
            <a:r>
              <a:rPr lang="sl-SI" dirty="0"/>
              <a:t>Štetje</a:t>
            </a:r>
            <a:r>
              <a:rPr lang="en-GB" dirty="0"/>
              <a:t> + </a:t>
            </a:r>
            <a:r>
              <a:rPr lang="en-GB" dirty="0" err="1"/>
              <a:t>meseci</a:t>
            </a:r>
            <a:r>
              <a:rPr lang="en-GB" dirty="0"/>
              <a:t> v </a:t>
            </a:r>
            <a:r>
              <a:rPr lang="en-GB" dirty="0" err="1"/>
              <a:t>letu</a:t>
            </a:r>
            <a:r>
              <a:rPr lang="en-GB" dirty="0"/>
              <a:t> (</a:t>
            </a:r>
            <a:r>
              <a:rPr lang="zh-CN" altLang="en-US" dirty="0"/>
              <a:t>月</a:t>
            </a:r>
            <a:r>
              <a:rPr lang="sl-SI" altLang="zh-CN" dirty="0" err="1"/>
              <a:t>yuè</a:t>
            </a:r>
            <a:r>
              <a:rPr lang="sl-SI" altLang="zh-CN" dirty="0"/>
              <a:t>)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AE81DF-B1E0-381A-0395-1AF49F50F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4628"/>
            <a:ext cx="8013474" cy="4963885"/>
          </a:xfrm>
        </p:spPr>
        <p:txBody>
          <a:bodyPr numCol="3">
            <a:noAutofit/>
          </a:bodyPr>
          <a:lstStyle/>
          <a:p>
            <a:r>
              <a:rPr lang="zh-CN" altLang="en-US" sz="2400" dirty="0"/>
              <a:t>一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yī</a:t>
            </a:r>
            <a:endParaRPr lang="en-US" altLang="zh-CN" sz="2400" dirty="0"/>
          </a:p>
          <a:p>
            <a:r>
              <a:rPr lang="zh-CN" altLang="en-US" sz="2400" dirty="0"/>
              <a:t>二</a:t>
            </a:r>
            <a:r>
              <a:rPr lang="sl-SI" altLang="zh-CN" sz="2400" dirty="0"/>
              <a:t>		èr</a:t>
            </a:r>
            <a:endParaRPr lang="en-US" altLang="zh-CN" sz="2400" dirty="0"/>
          </a:p>
          <a:p>
            <a:r>
              <a:rPr lang="zh-CN" altLang="en-US" sz="2400" dirty="0"/>
              <a:t>三</a:t>
            </a:r>
            <a:r>
              <a:rPr lang="sl-SI" altLang="zh-CN" sz="2400" dirty="0"/>
              <a:t> 		</a:t>
            </a:r>
            <a:r>
              <a:rPr lang="sl-SI" altLang="zh-CN" sz="2400" dirty="0" err="1"/>
              <a:t>sān</a:t>
            </a:r>
            <a:endParaRPr lang="en-US" altLang="zh-CN" sz="2400" dirty="0"/>
          </a:p>
          <a:p>
            <a:r>
              <a:rPr lang="zh-CN" altLang="en-US" sz="2400" dirty="0"/>
              <a:t>四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sÌ</a:t>
            </a:r>
            <a:endParaRPr lang="en-US" altLang="zh-CN" sz="2400" dirty="0"/>
          </a:p>
          <a:p>
            <a:r>
              <a:rPr lang="zh-CN" altLang="en-US" sz="2400" dirty="0"/>
              <a:t>五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wŭ</a:t>
            </a:r>
            <a:endParaRPr lang="en-US" altLang="zh-CN" sz="2400" dirty="0"/>
          </a:p>
          <a:p>
            <a:r>
              <a:rPr lang="zh-CN" altLang="en-US" sz="2400" dirty="0"/>
              <a:t>六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liù</a:t>
            </a:r>
            <a:endParaRPr lang="en-US" altLang="zh-CN" sz="2400" dirty="0"/>
          </a:p>
          <a:p>
            <a:r>
              <a:rPr lang="zh-CN" altLang="en-US" sz="2400" dirty="0"/>
              <a:t>七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qī</a:t>
            </a:r>
            <a:endParaRPr lang="en-US" altLang="zh-CN" sz="2400" dirty="0"/>
          </a:p>
          <a:p>
            <a:r>
              <a:rPr lang="zh-CN" altLang="en-US" sz="2400" dirty="0"/>
              <a:t>八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bā</a:t>
            </a:r>
            <a:endParaRPr lang="en-US" altLang="zh-CN" sz="2400" dirty="0"/>
          </a:p>
          <a:p>
            <a:r>
              <a:rPr lang="zh-CN" altLang="en-US" sz="2400" dirty="0"/>
              <a:t>九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jiŭ</a:t>
            </a:r>
            <a:endParaRPr lang="en-US" altLang="zh-CN" sz="2400" dirty="0"/>
          </a:p>
          <a:p>
            <a:r>
              <a:rPr lang="zh-CN" altLang="en-US" sz="2400" dirty="0"/>
              <a:t>十</a:t>
            </a:r>
            <a:r>
              <a:rPr lang="sl-SI" altLang="zh-CN" sz="2400" dirty="0"/>
              <a:t>		</a:t>
            </a:r>
            <a:r>
              <a:rPr lang="sl-SI" altLang="zh-CN" sz="2400" dirty="0" err="1"/>
              <a:t>shí</a:t>
            </a:r>
            <a:endParaRPr lang="sl-SI" altLang="zh-CN" sz="2400" dirty="0"/>
          </a:p>
          <a:p>
            <a:r>
              <a:rPr lang="zh-CN" altLang="en-US" sz="2400" dirty="0"/>
              <a:t>一月</a:t>
            </a:r>
            <a:endParaRPr lang="en-US" altLang="zh-CN" sz="2400" dirty="0"/>
          </a:p>
          <a:p>
            <a:r>
              <a:rPr lang="zh-CN" altLang="en-US" sz="2400" dirty="0"/>
              <a:t>二月</a:t>
            </a:r>
            <a:endParaRPr lang="en-US" altLang="zh-CN" sz="2400" dirty="0"/>
          </a:p>
          <a:p>
            <a:r>
              <a:rPr lang="zh-CN" altLang="en-US" sz="2400" dirty="0"/>
              <a:t>三月</a:t>
            </a:r>
            <a:endParaRPr lang="en-US" altLang="zh-CN" sz="2400" dirty="0"/>
          </a:p>
          <a:p>
            <a:r>
              <a:rPr lang="zh-CN" altLang="en-US" sz="2400" dirty="0"/>
              <a:t>四月</a:t>
            </a:r>
            <a:endParaRPr lang="en-US" altLang="zh-CN" sz="2400" dirty="0"/>
          </a:p>
          <a:p>
            <a:r>
              <a:rPr lang="zh-CN" altLang="en-US" sz="2400" dirty="0"/>
              <a:t>五月</a:t>
            </a:r>
            <a:endParaRPr lang="en-US" altLang="zh-CN" sz="2400" dirty="0"/>
          </a:p>
          <a:p>
            <a:r>
              <a:rPr lang="zh-CN" altLang="en-US" sz="2400" dirty="0"/>
              <a:t>六月</a:t>
            </a:r>
            <a:endParaRPr lang="en-US" altLang="zh-CN" sz="2400" dirty="0"/>
          </a:p>
          <a:p>
            <a:r>
              <a:rPr lang="zh-CN" altLang="en-US" sz="2400" dirty="0"/>
              <a:t>七月</a:t>
            </a:r>
            <a:endParaRPr lang="en-US" altLang="zh-CN" sz="2400" dirty="0"/>
          </a:p>
          <a:p>
            <a:r>
              <a:rPr lang="zh-CN" altLang="en-US" sz="2400" dirty="0"/>
              <a:t>八月</a:t>
            </a:r>
            <a:endParaRPr lang="en-US" altLang="zh-CN" sz="2400" dirty="0"/>
          </a:p>
          <a:p>
            <a:r>
              <a:rPr lang="zh-CN" altLang="en-US" sz="2400" dirty="0"/>
              <a:t>九月</a:t>
            </a:r>
            <a:endParaRPr lang="en-US" altLang="zh-CN" sz="2400" dirty="0"/>
          </a:p>
          <a:p>
            <a:r>
              <a:rPr lang="zh-CN" altLang="en-US" sz="2400" dirty="0"/>
              <a:t>十月</a:t>
            </a:r>
            <a:endParaRPr lang="en-US" altLang="zh-CN" sz="2400" dirty="0"/>
          </a:p>
          <a:p>
            <a:r>
              <a:rPr lang="zh-CN" altLang="en-US" sz="2400" dirty="0"/>
              <a:t>十一月</a:t>
            </a:r>
            <a:endParaRPr lang="en-US" altLang="zh-CN" sz="2400" dirty="0"/>
          </a:p>
          <a:p>
            <a:r>
              <a:rPr lang="zh-CN" altLang="en-US" sz="2400" dirty="0"/>
              <a:t>十二月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37198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C173A9-6C74-7548-764E-01ADB590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Osebni zaimki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5B34108-3817-698B-A0EE-47D356B35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2514"/>
          </a:xfrm>
        </p:spPr>
        <p:txBody>
          <a:bodyPr numCol="2"/>
          <a:lstStyle/>
          <a:p>
            <a:r>
              <a:rPr lang="en-US" altLang="zh-CN" sz="3200" dirty="0" err="1"/>
              <a:t>Ednina</a:t>
            </a:r>
            <a:r>
              <a:rPr lang="sl-SI" altLang="zh-CN" sz="3200" dirty="0"/>
              <a:t>:</a:t>
            </a:r>
            <a:endParaRPr lang="en-US" altLang="zh-CN" sz="3200" dirty="0"/>
          </a:p>
          <a:p>
            <a:pPr lvl="1"/>
            <a:r>
              <a:rPr lang="zh-CN" altLang="en-US" sz="4400" dirty="0"/>
              <a:t>我 </a:t>
            </a:r>
            <a:r>
              <a:rPr lang="sl-SI" altLang="zh-CN" sz="2400" dirty="0" err="1"/>
              <a:t>wŏ</a:t>
            </a:r>
            <a:endParaRPr lang="sl-SI" altLang="zh-CN" sz="4400" dirty="0"/>
          </a:p>
          <a:p>
            <a:pPr lvl="1"/>
            <a:r>
              <a:rPr lang="zh-CN" altLang="en-US" sz="4400" dirty="0"/>
              <a:t>你</a:t>
            </a:r>
            <a:r>
              <a:rPr lang="sl-SI" altLang="zh-CN" sz="4400" dirty="0"/>
              <a:t> </a:t>
            </a:r>
            <a:r>
              <a:rPr lang="sl-SI" altLang="zh-CN" sz="2400" dirty="0" err="1"/>
              <a:t>nĭ</a:t>
            </a:r>
            <a:endParaRPr lang="sl-SI" altLang="zh-CN" sz="2400" dirty="0"/>
          </a:p>
          <a:p>
            <a:pPr lvl="1"/>
            <a:r>
              <a:rPr lang="zh-CN" altLang="en-US" sz="4400" dirty="0"/>
              <a:t>他</a:t>
            </a:r>
            <a:r>
              <a:rPr lang="sl-SI" altLang="zh-CN" sz="4400" dirty="0"/>
              <a:t>,</a:t>
            </a:r>
            <a:r>
              <a:rPr lang="zh-CN" altLang="en-US" sz="4400" dirty="0"/>
              <a:t>她</a:t>
            </a:r>
            <a:r>
              <a:rPr lang="sl-SI" altLang="zh-CN" sz="4400" dirty="0"/>
              <a:t>,</a:t>
            </a:r>
            <a:r>
              <a:rPr lang="zh-CN" altLang="en-US" sz="4400" dirty="0"/>
              <a:t>它</a:t>
            </a:r>
            <a:r>
              <a:rPr lang="sl-SI" altLang="zh-CN" sz="4400" dirty="0"/>
              <a:t> </a:t>
            </a:r>
            <a:r>
              <a:rPr lang="sl-SI" altLang="zh-CN" sz="2400" dirty="0" err="1"/>
              <a:t>tā</a:t>
            </a:r>
            <a:endParaRPr lang="sl-SI" altLang="zh-CN" sz="2400" dirty="0"/>
          </a:p>
          <a:p>
            <a:pPr lvl="1"/>
            <a:endParaRPr lang="sl-SI" sz="4400" dirty="0"/>
          </a:p>
          <a:p>
            <a:r>
              <a:rPr lang="sl-SI" sz="3200" dirty="0"/>
              <a:t>Množina (+</a:t>
            </a:r>
            <a:r>
              <a:rPr lang="zh-CN" altLang="en-US" sz="3200" dirty="0"/>
              <a:t>们 </a:t>
            </a:r>
            <a:r>
              <a:rPr lang="en-US" altLang="zh-CN" sz="3200" dirty="0"/>
              <a:t>men</a:t>
            </a:r>
            <a:r>
              <a:rPr lang="sl-SI" altLang="zh-CN" sz="3200" dirty="0"/>
              <a:t>):</a:t>
            </a:r>
          </a:p>
          <a:p>
            <a:pPr lvl="1"/>
            <a:r>
              <a:rPr lang="zh-CN" altLang="en-US" sz="4400" dirty="0"/>
              <a:t>我们</a:t>
            </a:r>
            <a:endParaRPr lang="en-US" altLang="zh-CN" sz="4400" dirty="0"/>
          </a:p>
          <a:p>
            <a:pPr lvl="1"/>
            <a:r>
              <a:rPr lang="zh-CN" altLang="en-US" sz="4400" dirty="0"/>
              <a:t>你们</a:t>
            </a:r>
            <a:endParaRPr lang="en-US" altLang="zh-CN" sz="4400" dirty="0"/>
          </a:p>
          <a:p>
            <a:pPr lvl="1"/>
            <a:r>
              <a:rPr lang="zh-CN" altLang="en-US" sz="4400" dirty="0"/>
              <a:t>他们</a:t>
            </a:r>
            <a:endParaRPr lang="sl-SI" sz="4400" dirty="0"/>
          </a:p>
        </p:txBody>
      </p:sp>
    </p:spTree>
    <p:extLst>
      <p:ext uri="{BB962C8B-B14F-4D97-AF65-F5344CB8AC3E}">
        <p14:creationId xmlns:p14="http://schemas.microsoft.com/office/powerpoint/2010/main" val="148657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0C5917-DCC0-2AA3-99CB-F683FA8B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Svojilni zaimki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EDA7D5-6BA7-4A9A-6929-2E74F209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400" dirty="0"/>
              <a:t>+ </a:t>
            </a:r>
            <a:r>
              <a:rPr lang="zh-CN" altLang="en-US" sz="4400" dirty="0"/>
              <a:t>的 </a:t>
            </a:r>
            <a:r>
              <a:rPr lang="sl-SI" altLang="zh-CN" sz="4400" dirty="0"/>
              <a:t>de</a:t>
            </a:r>
            <a:endParaRPr lang="en-US" altLang="zh-CN" sz="4400" dirty="0"/>
          </a:p>
          <a:p>
            <a:pPr marL="0" indent="0">
              <a:buNone/>
            </a:pPr>
            <a:endParaRPr lang="en-US" dirty="0"/>
          </a:p>
          <a:p>
            <a:r>
              <a:rPr lang="zh-CN" altLang="en-US" sz="4400" dirty="0"/>
              <a:t>我的，你的，他的，她的，它的</a:t>
            </a:r>
            <a:endParaRPr lang="en-US" altLang="zh-CN" sz="4400" dirty="0"/>
          </a:p>
          <a:p>
            <a:endParaRPr lang="en-US" dirty="0"/>
          </a:p>
          <a:p>
            <a:r>
              <a:rPr lang="zh-CN" altLang="en-US" sz="3200" dirty="0"/>
              <a:t>我们的，你们的，他们的，他们的，它们的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70255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B1F894-792C-423B-172E-DCA94D865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Pozdravi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E71EB7-3D33-EC14-3905-9CE5F96AC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altLang="zh-CN" sz="4400" dirty="0"/>
          </a:p>
          <a:p>
            <a:r>
              <a:rPr lang="zh-CN" altLang="en-US" sz="4400" dirty="0"/>
              <a:t>你好！</a:t>
            </a:r>
            <a:r>
              <a:rPr lang="en-US" altLang="zh-CN" sz="4400" dirty="0"/>
              <a:t>		</a:t>
            </a:r>
            <a:r>
              <a:rPr lang="sl-SI" altLang="zh-CN" sz="4400" dirty="0"/>
              <a:t> 		</a:t>
            </a:r>
            <a:r>
              <a:rPr lang="sl-SI" altLang="zh-CN" sz="4400" dirty="0" err="1"/>
              <a:t>nĭ</a:t>
            </a:r>
            <a:r>
              <a:rPr lang="sl-SI" altLang="zh-CN" sz="4400" dirty="0"/>
              <a:t> </a:t>
            </a:r>
            <a:r>
              <a:rPr lang="sl-SI" altLang="zh-CN" sz="4400" dirty="0" err="1"/>
              <a:t>hăo</a:t>
            </a:r>
            <a:r>
              <a:rPr lang="en-US" altLang="zh-CN" sz="4400" dirty="0"/>
              <a:t> </a:t>
            </a:r>
            <a:r>
              <a:rPr lang="sl-SI" altLang="zh-CN" sz="4400" dirty="0">
                <a:sym typeface="Wingdings" panose="05000000000000000000" pitchFamily="2" charset="2"/>
              </a:rPr>
              <a:t> [n</a:t>
            </a:r>
            <a:r>
              <a:rPr lang="sl-SI" altLang="zh-CN" sz="4400" dirty="0"/>
              <a:t>í </a:t>
            </a:r>
            <a:r>
              <a:rPr lang="sl-SI" altLang="zh-CN" sz="4400" dirty="0" err="1"/>
              <a:t>hăo</a:t>
            </a:r>
            <a:r>
              <a:rPr lang="sl-SI" altLang="zh-CN" sz="4400"/>
              <a:t>]</a:t>
            </a:r>
            <a:endParaRPr lang="sl-SI" sz="4400" dirty="0"/>
          </a:p>
          <a:p>
            <a:r>
              <a:rPr lang="zh-CN" altLang="en-US" sz="4400" dirty="0"/>
              <a:t>你们好！</a:t>
            </a:r>
            <a:r>
              <a:rPr lang="en-US" altLang="zh-CN" sz="4400" dirty="0"/>
              <a:t>		</a:t>
            </a:r>
            <a:r>
              <a:rPr lang="sl-SI" altLang="zh-CN" sz="4400" dirty="0"/>
              <a:t>	</a:t>
            </a:r>
            <a:r>
              <a:rPr lang="sl-SI" altLang="zh-CN" sz="4400" dirty="0" err="1"/>
              <a:t>nĭmen</a:t>
            </a:r>
            <a:r>
              <a:rPr lang="sl-SI" altLang="zh-CN" sz="4400" dirty="0"/>
              <a:t> </a:t>
            </a:r>
            <a:r>
              <a:rPr lang="sl-SI" altLang="zh-CN" sz="4400" dirty="0" err="1"/>
              <a:t>hăo</a:t>
            </a:r>
            <a:endParaRPr lang="en-US" altLang="zh-CN" sz="4400" dirty="0"/>
          </a:p>
          <a:p>
            <a:r>
              <a:rPr lang="zh-CN" altLang="en-US" sz="4400" dirty="0"/>
              <a:t>再见！</a:t>
            </a:r>
            <a:r>
              <a:rPr lang="sl-SI" altLang="zh-CN" sz="4400" dirty="0"/>
              <a:t>				</a:t>
            </a:r>
            <a:r>
              <a:rPr lang="sl-SI" altLang="zh-CN" sz="4400" dirty="0" err="1"/>
              <a:t>zài</a:t>
            </a:r>
            <a:r>
              <a:rPr lang="sl-SI" altLang="zh-CN" sz="4400" dirty="0"/>
              <a:t> </a:t>
            </a:r>
            <a:r>
              <a:rPr lang="sl-SI" altLang="zh-CN" sz="4400" dirty="0" err="1"/>
              <a:t>jiàn</a:t>
            </a:r>
            <a:r>
              <a:rPr lang="sl-SI" altLang="zh-CN" sz="4400" dirty="0"/>
              <a:t> </a:t>
            </a:r>
            <a:endParaRPr lang="sl-SI" sz="4400" dirty="0"/>
          </a:p>
        </p:txBody>
      </p:sp>
    </p:spTree>
    <p:extLst>
      <p:ext uri="{BB962C8B-B14F-4D97-AF65-F5344CB8AC3E}">
        <p14:creationId xmlns:p14="http://schemas.microsoft.com/office/powerpoint/2010/main" val="413980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78B001-6091-15C1-794B-8A2E9218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Kitajski priimki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8779211-E208-5D0C-6CCC-C00A6B233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Priimek + ime</a:t>
            </a:r>
          </a:p>
          <a:p>
            <a:endParaRPr lang="sl-SI" sz="3600" dirty="0"/>
          </a:p>
          <a:p>
            <a:r>
              <a:rPr lang="zh-CN" altLang="en-US" sz="3600" dirty="0"/>
              <a:t>姚明</a:t>
            </a:r>
            <a:endParaRPr lang="en-US" altLang="zh-CN" sz="3600" dirty="0"/>
          </a:p>
          <a:p>
            <a:endParaRPr lang="en-US" sz="3600" dirty="0"/>
          </a:p>
          <a:p>
            <a:r>
              <a:rPr lang="zh-CN" altLang="en-US" sz="3600" dirty="0"/>
              <a:t>习近平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1333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6AD023-FA74-18CD-CBDA-98225956B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Kitajski hitri vlaki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EA9819D-DC0F-E028-7901-E8C407527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305683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232</Words>
  <Application>Microsoft Office PowerPoint</Application>
  <PresentationFormat>Širokozaslonsko</PresentationFormat>
  <Paragraphs>69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Šelest</vt:lpstr>
      <vt:lpstr>Kitajski jezik in kultura</vt:lpstr>
      <vt:lpstr>Lekcija 1</vt:lpstr>
      <vt:lpstr>Arch Chinese</vt:lpstr>
      <vt:lpstr>Štetje + meseci v letu (月yuè)</vt:lpstr>
      <vt:lpstr>Osebni zaimki</vt:lpstr>
      <vt:lpstr>Svojilni zaimki</vt:lpstr>
      <vt:lpstr>Pozdravi</vt:lpstr>
      <vt:lpstr>Kitajski priimki</vt:lpstr>
      <vt:lpstr>Kitajski hitri vlaki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Kitajski jezik in kultura</dc:title>
  <dc:creator>Matic Urbanija</dc:creator>
  <cp:lastModifiedBy>Matic Urbanija</cp:lastModifiedBy>
  <cp:revision>1</cp:revision>
  <dcterms:created xsi:type="dcterms:W3CDTF">2022-10-23T15:44:32Z</dcterms:created>
  <dcterms:modified xsi:type="dcterms:W3CDTF">2022-10-23T16:31:16Z</dcterms:modified>
</cp:coreProperties>
</file>