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D1EE0-6F66-45DD-8764-F0B5371FDDE4}" v="10" dt="2022-11-06T06:00:4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c Urbanija" userId="18531e78-1551-4f5c-a6d2-7146183b8326" providerId="ADAL" clId="{4B8D1EE0-6F66-45DD-8764-F0B5371FDDE4}"/>
    <pc:docChg chg="undo custSel addSld delSld modSld">
      <pc:chgData name="Matic Urbanija" userId="18531e78-1551-4f5c-a6d2-7146183b8326" providerId="ADAL" clId="{4B8D1EE0-6F66-45DD-8764-F0B5371FDDE4}" dt="2022-11-06T06:05:55.680" v="1300" actId="20577"/>
      <pc:docMkLst>
        <pc:docMk/>
      </pc:docMkLst>
      <pc:sldChg chg="modSp new mod">
        <pc:chgData name="Matic Urbanija" userId="18531e78-1551-4f5c-a6d2-7146183b8326" providerId="ADAL" clId="{4B8D1EE0-6F66-45DD-8764-F0B5371FDDE4}" dt="2022-11-06T04:12:10.336" v="21"/>
        <pc:sldMkLst>
          <pc:docMk/>
          <pc:sldMk cId="1981489124" sldId="256"/>
        </pc:sldMkLst>
        <pc:spChg chg="mod">
          <ac:chgData name="Matic Urbanija" userId="18531e78-1551-4f5c-a6d2-7146183b8326" providerId="ADAL" clId="{4B8D1EE0-6F66-45DD-8764-F0B5371FDDE4}" dt="2022-11-06T04:12:10.336" v="21"/>
          <ac:spMkLst>
            <pc:docMk/>
            <pc:sldMk cId="1981489124" sldId="256"/>
            <ac:spMk id="2" creationId="{01211767-1111-54FD-15DC-AAA14858BAEA}"/>
          </ac:spMkLst>
        </pc:spChg>
        <pc:spChg chg="mod">
          <ac:chgData name="Matic Urbanija" userId="18531e78-1551-4f5c-a6d2-7146183b8326" providerId="ADAL" clId="{4B8D1EE0-6F66-45DD-8764-F0B5371FDDE4}" dt="2022-11-06T04:12:10.336" v="21"/>
          <ac:spMkLst>
            <pc:docMk/>
            <pc:sldMk cId="1981489124" sldId="256"/>
            <ac:spMk id="3" creationId="{1C337A41-8B92-5181-FD12-952609FBE51A}"/>
          </ac:spMkLst>
        </pc:spChg>
      </pc:sldChg>
      <pc:sldChg chg="addSp delSp modSp new mod setBg">
        <pc:chgData name="Matic Urbanija" userId="18531e78-1551-4f5c-a6d2-7146183b8326" providerId="ADAL" clId="{4B8D1EE0-6F66-45DD-8764-F0B5371FDDE4}" dt="2022-11-06T04:27:56.960" v="47" actId="962"/>
        <pc:sldMkLst>
          <pc:docMk/>
          <pc:sldMk cId="46880879" sldId="257"/>
        </pc:sldMkLst>
        <pc:spChg chg="add del">
          <ac:chgData name="Matic Urbanija" userId="18531e78-1551-4f5c-a6d2-7146183b8326" providerId="ADAL" clId="{4B8D1EE0-6F66-45DD-8764-F0B5371FDDE4}" dt="2022-11-06T04:27:02.886" v="36" actId="26606"/>
          <ac:spMkLst>
            <pc:docMk/>
            <pc:sldMk cId="46880879" sldId="257"/>
            <ac:spMk id="8" creationId="{EBB724F1-DC90-45FC-9E90-E1A33393D2EE}"/>
          </ac:spMkLst>
        </pc:spChg>
        <pc:spChg chg="add del">
          <ac:chgData name="Matic Urbanija" userId="18531e78-1551-4f5c-a6d2-7146183b8326" providerId="ADAL" clId="{4B8D1EE0-6F66-45DD-8764-F0B5371FDDE4}" dt="2022-11-06T04:27:02.886" v="36" actId="26606"/>
          <ac:spMkLst>
            <pc:docMk/>
            <pc:sldMk cId="46880879" sldId="257"/>
            <ac:spMk id="10" creationId="{8628DE88-9989-4D6E-84A4-51A8EBD456E9}"/>
          </ac:spMkLst>
        </pc:spChg>
        <pc:spChg chg="add del">
          <ac:chgData name="Matic Urbanija" userId="18531e78-1551-4f5c-a6d2-7146183b8326" providerId="ADAL" clId="{4B8D1EE0-6F66-45DD-8764-F0B5371FDDE4}" dt="2022-11-06T04:27:09.216" v="38" actId="26606"/>
          <ac:spMkLst>
            <pc:docMk/>
            <pc:sldMk cId="46880879" sldId="257"/>
            <ac:spMk id="12" creationId="{7E1C44A2-4B37-4B14-B90B-368A88D05E69}"/>
          </ac:spMkLst>
        </pc:spChg>
        <pc:spChg chg="add del">
          <ac:chgData name="Matic Urbanija" userId="18531e78-1551-4f5c-a6d2-7146183b8326" providerId="ADAL" clId="{4B8D1EE0-6F66-45DD-8764-F0B5371FDDE4}" dt="2022-11-06T04:27:14.929" v="40" actId="26606"/>
          <ac:spMkLst>
            <pc:docMk/>
            <pc:sldMk cId="46880879" sldId="257"/>
            <ac:spMk id="14" creationId="{01520B72-94C4-4ABB-AC64-A3382705BE06}"/>
          </ac:spMkLst>
        </pc:spChg>
        <pc:spChg chg="add del">
          <ac:chgData name="Matic Urbanija" userId="18531e78-1551-4f5c-a6d2-7146183b8326" providerId="ADAL" clId="{4B8D1EE0-6F66-45DD-8764-F0B5371FDDE4}" dt="2022-11-06T04:27:14.929" v="40" actId="26606"/>
          <ac:spMkLst>
            <pc:docMk/>
            <pc:sldMk cId="46880879" sldId="257"/>
            <ac:spMk id="15" creationId="{9A64CBFD-D6E8-4E6A-8F66-1948BED33157}"/>
          </ac:spMkLst>
        </pc:spChg>
        <pc:spChg chg="add del">
          <ac:chgData name="Matic Urbanija" userId="18531e78-1551-4f5c-a6d2-7146183b8326" providerId="ADAL" clId="{4B8D1EE0-6F66-45DD-8764-F0B5371FDDE4}" dt="2022-11-06T04:27:18.446" v="42" actId="26606"/>
          <ac:spMkLst>
            <pc:docMk/>
            <pc:sldMk cId="46880879" sldId="257"/>
            <ac:spMk id="17" creationId="{7E1C44A2-4B37-4B14-B90B-368A88D05E69}"/>
          </ac:spMkLst>
        </pc:spChg>
        <pc:picChg chg="add del mod">
          <ac:chgData name="Matic Urbanija" userId="18531e78-1551-4f5c-a6d2-7146183b8326" providerId="ADAL" clId="{4B8D1EE0-6F66-45DD-8764-F0B5371FDDE4}" dt="2022-11-06T04:27:45.711" v="44" actId="478"/>
          <ac:picMkLst>
            <pc:docMk/>
            <pc:sldMk cId="46880879" sldId="257"/>
            <ac:picMk id="3" creationId="{F414ACA5-914E-6171-C519-DA1CDD0100B5}"/>
          </ac:picMkLst>
        </pc:picChg>
        <pc:picChg chg="add mod">
          <ac:chgData name="Matic Urbanija" userId="18531e78-1551-4f5c-a6d2-7146183b8326" providerId="ADAL" clId="{4B8D1EE0-6F66-45DD-8764-F0B5371FDDE4}" dt="2022-11-06T04:27:56.960" v="47" actId="962"/>
          <ac:picMkLst>
            <pc:docMk/>
            <pc:sldMk cId="46880879" sldId="257"/>
            <ac:picMk id="5" creationId="{0413139E-3412-D3D4-7E4B-2F099AD77ADF}"/>
          </ac:picMkLst>
        </pc:picChg>
      </pc:sldChg>
      <pc:sldChg chg="addSp delSp modSp new del mod setBg">
        <pc:chgData name="Matic Urbanija" userId="18531e78-1551-4f5c-a6d2-7146183b8326" providerId="ADAL" clId="{4B8D1EE0-6F66-45DD-8764-F0B5371FDDE4}" dt="2022-11-06T04:25:59.044" v="28" actId="47"/>
        <pc:sldMkLst>
          <pc:docMk/>
          <pc:sldMk cId="2100892473" sldId="257"/>
        </pc:sldMkLst>
        <pc:spChg chg="mod ord">
          <ac:chgData name="Matic Urbanija" userId="18531e78-1551-4f5c-a6d2-7146183b8326" providerId="ADAL" clId="{4B8D1EE0-6F66-45DD-8764-F0B5371FDDE4}" dt="2022-11-06T04:25:15.050" v="27" actId="26606"/>
          <ac:spMkLst>
            <pc:docMk/>
            <pc:sldMk cId="2100892473" sldId="257"/>
            <ac:spMk id="2" creationId="{E0FAF4EF-464C-508D-669A-E9E822E6804F}"/>
          </ac:spMkLst>
        </pc:spChg>
        <pc:spChg chg="del">
          <ac:chgData name="Matic Urbanija" userId="18531e78-1551-4f5c-a6d2-7146183b8326" providerId="ADAL" clId="{4B8D1EE0-6F66-45DD-8764-F0B5371FDDE4}" dt="2022-11-06T04:24:28.576" v="23" actId="931"/>
          <ac:spMkLst>
            <pc:docMk/>
            <pc:sldMk cId="2100892473" sldId="257"/>
            <ac:spMk id="3" creationId="{56113C6B-E099-FDA7-4477-19B7C2D133DB}"/>
          </ac:spMkLst>
        </pc:spChg>
        <pc:spChg chg="add">
          <ac:chgData name="Matic Urbanija" userId="18531e78-1551-4f5c-a6d2-7146183b8326" providerId="ADAL" clId="{4B8D1EE0-6F66-45DD-8764-F0B5371FDDE4}" dt="2022-11-06T04:25:15.050" v="27" actId="26606"/>
          <ac:spMkLst>
            <pc:docMk/>
            <pc:sldMk cId="2100892473" sldId="257"/>
            <ac:spMk id="9" creationId="{77847966-771E-A694-E1C3-23931642B1FA}"/>
          </ac:spMkLst>
        </pc:spChg>
        <pc:spChg chg="add">
          <ac:chgData name="Matic Urbanija" userId="18531e78-1551-4f5c-a6d2-7146183b8326" providerId="ADAL" clId="{4B8D1EE0-6F66-45DD-8764-F0B5371FDDE4}" dt="2022-11-06T04:25:15.050" v="27" actId="26606"/>
          <ac:spMkLst>
            <pc:docMk/>
            <pc:sldMk cId="2100892473" sldId="257"/>
            <ac:spMk id="12" creationId="{2B258D2B-6AC3-4B3A-A87C-FD7E6517826E}"/>
          </ac:spMkLst>
        </pc:spChg>
        <pc:spChg chg="add">
          <ac:chgData name="Matic Urbanija" userId="18531e78-1551-4f5c-a6d2-7146183b8326" providerId="ADAL" clId="{4B8D1EE0-6F66-45DD-8764-F0B5371FDDE4}" dt="2022-11-06T04:25:15.050" v="27" actId="26606"/>
          <ac:spMkLst>
            <pc:docMk/>
            <pc:sldMk cId="2100892473" sldId="257"/>
            <ac:spMk id="14" creationId="{8D55DD8B-9BF9-4B91-A22D-2D3F2AEFF189}"/>
          </ac:spMkLst>
        </pc:spChg>
        <pc:picChg chg="add mod">
          <ac:chgData name="Matic Urbanija" userId="18531e78-1551-4f5c-a6d2-7146183b8326" providerId="ADAL" clId="{4B8D1EE0-6F66-45DD-8764-F0B5371FDDE4}" dt="2022-11-06T04:25:15.050" v="27" actId="26606"/>
          <ac:picMkLst>
            <pc:docMk/>
            <pc:sldMk cId="2100892473" sldId="257"/>
            <ac:picMk id="5" creationId="{4629194F-D4D8-C61D-26A8-CE5F66790A7D}"/>
          </ac:picMkLst>
        </pc:picChg>
      </pc:sldChg>
      <pc:sldChg chg="new del">
        <pc:chgData name="Matic Urbanija" userId="18531e78-1551-4f5c-a6d2-7146183b8326" providerId="ADAL" clId="{4B8D1EE0-6F66-45DD-8764-F0B5371FDDE4}" dt="2022-11-06T04:28:44.107" v="49" actId="2696"/>
        <pc:sldMkLst>
          <pc:docMk/>
          <pc:sldMk cId="492229742" sldId="258"/>
        </pc:sldMkLst>
      </pc:sldChg>
      <pc:sldChg chg="modSp new mod">
        <pc:chgData name="Matic Urbanija" userId="18531e78-1551-4f5c-a6d2-7146183b8326" providerId="ADAL" clId="{4B8D1EE0-6F66-45DD-8764-F0B5371FDDE4}" dt="2022-11-06T06:02:42.016" v="1233" actId="20577"/>
        <pc:sldMkLst>
          <pc:docMk/>
          <pc:sldMk cId="1449410091" sldId="258"/>
        </pc:sldMkLst>
        <pc:spChg chg="mod">
          <ac:chgData name="Matic Urbanija" userId="18531e78-1551-4f5c-a6d2-7146183b8326" providerId="ADAL" clId="{4B8D1EE0-6F66-45DD-8764-F0B5371FDDE4}" dt="2022-11-06T04:42:33.204" v="54" actId="27636"/>
          <ac:spMkLst>
            <pc:docMk/>
            <pc:sldMk cId="1449410091" sldId="258"/>
            <ac:spMk id="2" creationId="{D4F8C7C2-9A3C-EF1E-8519-9C2B5518C3D7}"/>
          </ac:spMkLst>
        </pc:spChg>
        <pc:spChg chg="mod">
          <ac:chgData name="Matic Urbanija" userId="18531e78-1551-4f5c-a6d2-7146183b8326" providerId="ADAL" clId="{4B8D1EE0-6F66-45DD-8764-F0B5371FDDE4}" dt="2022-11-06T06:02:42.016" v="1233" actId="20577"/>
          <ac:spMkLst>
            <pc:docMk/>
            <pc:sldMk cId="1449410091" sldId="258"/>
            <ac:spMk id="3" creationId="{F906AB4D-DE0A-D6F1-B328-B961F9FFC86A}"/>
          </ac:spMkLst>
        </pc:spChg>
      </pc:sldChg>
      <pc:sldChg chg="addSp delSp modSp new mod setBg">
        <pc:chgData name="Matic Urbanija" userId="18531e78-1551-4f5c-a6d2-7146183b8326" providerId="ADAL" clId="{4B8D1EE0-6F66-45DD-8764-F0B5371FDDE4}" dt="2022-11-06T05:36:54.007" v="802" actId="20577"/>
        <pc:sldMkLst>
          <pc:docMk/>
          <pc:sldMk cId="3948940716" sldId="259"/>
        </pc:sldMkLst>
        <pc:spChg chg="mod">
          <ac:chgData name="Matic Urbanija" userId="18531e78-1551-4f5c-a6d2-7146183b8326" providerId="ADAL" clId="{4B8D1EE0-6F66-45DD-8764-F0B5371FDDE4}" dt="2022-11-06T05:16:59.202" v="787" actId="26606"/>
          <ac:spMkLst>
            <pc:docMk/>
            <pc:sldMk cId="3948940716" sldId="259"/>
            <ac:spMk id="2" creationId="{2181F6F0-FD60-667E-B2AD-F735D05F2E2C}"/>
          </ac:spMkLst>
        </pc:spChg>
        <pc:spChg chg="mod ord">
          <ac:chgData name="Matic Urbanija" userId="18531e78-1551-4f5c-a6d2-7146183b8326" providerId="ADAL" clId="{4B8D1EE0-6F66-45DD-8764-F0B5371FDDE4}" dt="2022-11-06T05:36:54.007" v="802" actId="20577"/>
          <ac:spMkLst>
            <pc:docMk/>
            <pc:sldMk cId="3948940716" sldId="259"/>
            <ac:spMk id="3" creationId="{ABF126F8-0524-7B69-2433-C83D739F2B25}"/>
          </ac:spMkLst>
        </pc:spChg>
        <pc:spChg chg="add del">
          <ac:chgData name="Matic Urbanija" userId="18531e78-1551-4f5c-a6d2-7146183b8326" providerId="ADAL" clId="{4B8D1EE0-6F66-45DD-8764-F0B5371FDDE4}" dt="2022-11-06T05:16:59.178" v="786" actId="26606"/>
          <ac:spMkLst>
            <pc:docMk/>
            <pc:sldMk cId="3948940716" sldId="259"/>
            <ac:spMk id="9" creationId="{04C56FBC-E865-4046-B28B-0CC2BE4DB0AE}"/>
          </ac:spMkLst>
        </pc:spChg>
        <pc:spChg chg="add">
          <ac:chgData name="Matic Urbanija" userId="18531e78-1551-4f5c-a6d2-7146183b8326" providerId="ADAL" clId="{4B8D1EE0-6F66-45DD-8764-F0B5371FDDE4}" dt="2022-11-06T05:16:59.202" v="787" actId="26606"/>
          <ac:spMkLst>
            <pc:docMk/>
            <pc:sldMk cId="3948940716" sldId="259"/>
            <ac:spMk id="11" creationId="{A7AF9E2D-8F98-4755-895E-D65689F2A145}"/>
          </ac:spMkLst>
        </pc:spChg>
        <pc:spChg chg="add del">
          <ac:chgData name="Matic Urbanija" userId="18531e78-1551-4f5c-a6d2-7146183b8326" providerId="ADAL" clId="{4B8D1EE0-6F66-45DD-8764-F0B5371FDDE4}" dt="2022-11-06T05:16:39.176" v="782" actId="26606"/>
          <ac:spMkLst>
            <pc:docMk/>
            <pc:sldMk cId="3948940716" sldId="259"/>
            <ac:spMk id="12" creationId="{A7AF9E2D-8F98-4755-895E-D65689F2A145}"/>
          </ac:spMkLst>
        </pc:spChg>
        <pc:spChg chg="add">
          <ac:chgData name="Matic Urbanija" userId="18531e78-1551-4f5c-a6d2-7146183b8326" providerId="ADAL" clId="{4B8D1EE0-6F66-45DD-8764-F0B5371FDDE4}" dt="2022-11-06T05:16:59.202" v="787" actId="26606"/>
          <ac:spMkLst>
            <pc:docMk/>
            <pc:sldMk cId="3948940716" sldId="259"/>
            <ac:spMk id="41" creationId="{6D0FFBDB-89D1-4050-8FE5-AFC94C076569}"/>
          </ac:spMkLst>
        </pc:spChg>
        <pc:spChg chg="add del">
          <ac:chgData name="Matic Urbanija" userId="18531e78-1551-4f5c-a6d2-7146183b8326" providerId="ADAL" clId="{4B8D1EE0-6F66-45DD-8764-F0B5371FDDE4}" dt="2022-11-06T05:16:39.176" v="782" actId="26606"/>
          <ac:spMkLst>
            <pc:docMk/>
            <pc:sldMk cId="3948940716" sldId="259"/>
            <ac:spMk id="42" creationId="{6D0FFBDB-89D1-4050-8FE5-AFC94C076569}"/>
          </ac:spMkLst>
        </pc:spChg>
        <pc:spChg chg="add">
          <ac:chgData name="Matic Urbanija" userId="18531e78-1551-4f5c-a6d2-7146183b8326" providerId="ADAL" clId="{4B8D1EE0-6F66-45DD-8764-F0B5371FDDE4}" dt="2022-11-06T05:16:59.202" v="787" actId="26606"/>
          <ac:spMkLst>
            <pc:docMk/>
            <pc:sldMk cId="3948940716" sldId="259"/>
            <ac:spMk id="43" creationId="{75823B85-53D1-46E0-BC58-872776B5A1FF}"/>
          </ac:spMkLst>
        </pc:spChg>
        <pc:spChg chg="add del">
          <ac:chgData name="Matic Urbanija" userId="18531e78-1551-4f5c-a6d2-7146183b8326" providerId="ADAL" clId="{4B8D1EE0-6F66-45DD-8764-F0B5371FDDE4}" dt="2022-11-06T05:16:39.176" v="782" actId="26606"/>
          <ac:spMkLst>
            <pc:docMk/>
            <pc:sldMk cId="3948940716" sldId="259"/>
            <ac:spMk id="44" creationId="{75823B85-53D1-46E0-BC58-872776B5A1FF}"/>
          </ac:spMkLst>
        </pc:spChg>
        <pc:grpChg chg="add">
          <ac:chgData name="Matic Urbanija" userId="18531e78-1551-4f5c-a6d2-7146183b8326" providerId="ADAL" clId="{4B8D1EE0-6F66-45DD-8764-F0B5371FDDE4}" dt="2022-11-06T05:16:59.202" v="787" actId="26606"/>
          <ac:grpSpMkLst>
            <pc:docMk/>
            <pc:sldMk cId="3948940716" sldId="259"/>
            <ac:grpSpMk id="13" creationId="{94D3C8C4-8367-4524-B9C5-2B3ACA682C06}"/>
          </ac:grpSpMkLst>
        </pc:grpChg>
        <pc:grpChg chg="add del">
          <ac:chgData name="Matic Urbanija" userId="18531e78-1551-4f5c-a6d2-7146183b8326" providerId="ADAL" clId="{4B8D1EE0-6F66-45DD-8764-F0B5371FDDE4}" dt="2022-11-06T05:16:39.176" v="782" actId="26606"/>
          <ac:grpSpMkLst>
            <pc:docMk/>
            <pc:sldMk cId="3948940716" sldId="259"/>
            <ac:grpSpMk id="14" creationId="{94D3C8C4-8367-4524-B9C5-2B3ACA682C06}"/>
          </ac:grpSpMkLst>
        </pc:grpChg>
        <pc:grpChg chg="add">
          <ac:chgData name="Matic Urbanija" userId="18531e78-1551-4f5c-a6d2-7146183b8326" providerId="ADAL" clId="{4B8D1EE0-6F66-45DD-8764-F0B5371FDDE4}" dt="2022-11-06T05:16:59.202" v="787" actId="26606"/>
          <ac:grpSpMkLst>
            <pc:docMk/>
            <pc:sldMk cId="3948940716" sldId="259"/>
            <ac:grpSpMk id="27" creationId="{CDA2558E-94AE-4C16-8CD0-DCF447C9876B}"/>
          </ac:grpSpMkLst>
        </pc:grpChg>
        <pc:grpChg chg="add del">
          <ac:chgData name="Matic Urbanija" userId="18531e78-1551-4f5c-a6d2-7146183b8326" providerId="ADAL" clId="{4B8D1EE0-6F66-45DD-8764-F0B5371FDDE4}" dt="2022-11-06T05:16:39.176" v="782" actId="26606"/>
          <ac:grpSpMkLst>
            <pc:docMk/>
            <pc:sldMk cId="3948940716" sldId="259"/>
            <ac:grpSpMk id="28" creationId="{CDA2558E-94AE-4C16-8CD0-DCF447C9876B}"/>
          </ac:grpSpMkLst>
        </pc:grpChg>
        <pc:picChg chg="add mod ord">
          <ac:chgData name="Matic Urbanija" userId="18531e78-1551-4f5c-a6d2-7146183b8326" providerId="ADAL" clId="{4B8D1EE0-6F66-45DD-8764-F0B5371FDDE4}" dt="2022-11-06T05:16:59.202" v="787" actId="26606"/>
          <ac:picMkLst>
            <pc:docMk/>
            <pc:sldMk cId="3948940716" sldId="259"/>
            <ac:picMk id="5" creationId="{D4F5C9DD-38CD-EA46-7A42-0679B58281FD}"/>
          </ac:picMkLst>
        </pc:picChg>
        <pc:picChg chg="add mod ord">
          <ac:chgData name="Matic Urbanija" userId="18531e78-1551-4f5c-a6d2-7146183b8326" providerId="ADAL" clId="{4B8D1EE0-6F66-45DD-8764-F0B5371FDDE4}" dt="2022-11-06T05:16:59.202" v="787" actId="26606"/>
          <ac:picMkLst>
            <pc:docMk/>
            <pc:sldMk cId="3948940716" sldId="259"/>
            <ac:picMk id="7" creationId="{7ECCEFD9-B007-28CD-412C-BF0868744950}"/>
          </ac:picMkLst>
        </pc:picChg>
        <pc:cxnChg chg="add">
          <ac:chgData name="Matic Urbanija" userId="18531e78-1551-4f5c-a6d2-7146183b8326" providerId="ADAL" clId="{4B8D1EE0-6F66-45DD-8764-F0B5371FDDE4}" dt="2022-11-06T05:16:59.202" v="787" actId="26606"/>
          <ac:cxnSpMkLst>
            <pc:docMk/>
            <pc:sldMk cId="3948940716" sldId="259"/>
            <ac:cxnSpMk id="45" creationId="{81F86B2C-5FF7-48E0-B5B0-ABEA39A1E2C9}"/>
          </ac:cxnSpMkLst>
        </pc:cxnChg>
        <pc:cxnChg chg="add del">
          <ac:chgData name="Matic Urbanija" userId="18531e78-1551-4f5c-a6d2-7146183b8326" providerId="ADAL" clId="{4B8D1EE0-6F66-45DD-8764-F0B5371FDDE4}" dt="2022-11-06T05:16:39.176" v="782" actId="26606"/>
          <ac:cxnSpMkLst>
            <pc:docMk/>
            <pc:sldMk cId="3948940716" sldId="259"/>
            <ac:cxnSpMk id="46" creationId="{81F86B2C-5FF7-48E0-B5B0-ABEA39A1E2C9}"/>
          </ac:cxnSpMkLst>
        </pc:cxnChg>
      </pc:sldChg>
      <pc:sldChg chg="addSp modSp new mod setBg">
        <pc:chgData name="Matic Urbanija" userId="18531e78-1551-4f5c-a6d2-7146183b8326" providerId="ADAL" clId="{4B8D1EE0-6F66-45DD-8764-F0B5371FDDE4}" dt="2022-11-06T05:49:09.770" v="954"/>
        <pc:sldMkLst>
          <pc:docMk/>
          <pc:sldMk cId="4051036926" sldId="260"/>
        </pc:sldMkLst>
        <pc:spChg chg="mod">
          <ac:chgData name="Matic Urbanija" userId="18531e78-1551-4f5c-a6d2-7146183b8326" providerId="ADAL" clId="{4B8D1EE0-6F66-45DD-8764-F0B5371FDDE4}" dt="2022-11-06T05:44:41.165" v="859" actId="26606"/>
          <ac:spMkLst>
            <pc:docMk/>
            <pc:sldMk cId="4051036926" sldId="260"/>
            <ac:spMk id="2" creationId="{FB047CA6-7979-4B1B-339E-90CA58ED421B}"/>
          </ac:spMkLst>
        </pc:spChg>
        <pc:spChg chg="mod ord">
          <ac:chgData name="Matic Urbanija" userId="18531e78-1551-4f5c-a6d2-7146183b8326" providerId="ADAL" clId="{4B8D1EE0-6F66-45DD-8764-F0B5371FDDE4}" dt="2022-11-06T05:49:09.770" v="954"/>
          <ac:spMkLst>
            <pc:docMk/>
            <pc:sldMk cId="4051036926" sldId="260"/>
            <ac:spMk id="3" creationId="{17D9AFDA-D811-B186-2F8E-9E55AA57130B}"/>
          </ac:spMkLst>
        </pc:spChg>
        <pc:spChg chg="add">
          <ac:chgData name="Matic Urbanija" userId="18531e78-1551-4f5c-a6d2-7146183b8326" providerId="ADAL" clId="{4B8D1EE0-6F66-45DD-8764-F0B5371FDDE4}" dt="2022-11-06T05:44:41.165" v="859" actId="26606"/>
          <ac:spMkLst>
            <pc:docMk/>
            <pc:sldMk cId="4051036926" sldId="260"/>
            <ac:spMk id="12" creationId="{A7AF9E2D-8F98-4755-895E-D65689F2A145}"/>
          </ac:spMkLst>
        </pc:spChg>
        <pc:spChg chg="add">
          <ac:chgData name="Matic Urbanija" userId="18531e78-1551-4f5c-a6d2-7146183b8326" providerId="ADAL" clId="{4B8D1EE0-6F66-45DD-8764-F0B5371FDDE4}" dt="2022-11-06T05:44:41.165" v="859" actId="26606"/>
          <ac:spMkLst>
            <pc:docMk/>
            <pc:sldMk cId="4051036926" sldId="260"/>
            <ac:spMk id="42" creationId="{6D0FFBDB-89D1-4050-8FE5-AFC94C076569}"/>
          </ac:spMkLst>
        </pc:spChg>
        <pc:spChg chg="add">
          <ac:chgData name="Matic Urbanija" userId="18531e78-1551-4f5c-a6d2-7146183b8326" providerId="ADAL" clId="{4B8D1EE0-6F66-45DD-8764-F0B5371FDDE4}" dt="2022-11-06T05:44:41.165" v="859" actId="26606"/>
          <ac:spMkLst>
            <pc:docMk/>
            <pc:sldMk cId="4051036926" sldId="260"/>
            <ac:spMk id="44" creationId="{75823B85-53D1-46E0-BC58-872776B5A1FF}"/>
          </ac:spMkLst>
        </pc:spChg>
        <pc:grpChg chg="add">
          <ac:chgData name="Matic Urbanija" userId="18531e78-1551-4f5c-a6d2-7146183b8326" providerId="ADAL" clId="{4B8D1EE0-6F66-45DD-8764-F0B5371FDDE4}" dt="2022-11-06T05:44:41.165" v="859" actId="26606"/>
          <ac:grpSpMkLst>
            <pc:docMk/>
            <pc:sldMk cId="4051036926" sldId="260"/>
            <ac:grpSpMk id="14" creationId="{94D3C8C4-8367-4524-B9C5-2B3ACA682C06}"/>
          </ac:grpSpMkLst>
        </pc:grpChg>
        <pc:grpChg chg="add">
          <ac:chgData name="Matic Urbanija" userId="18531e78-1551-4f5c-a6d2-7146183b8326" providerId="ADAL" clId="{4B8D1EE0-6F66-45DD-8764-F0B5371FDDE4}" dt="2022-11-06T05:44:41.165" v="859" actId="26606"/>
          <ac:grpSpMkLst>
            <pc:docMk/>
            <pc:sldMk cId="4051036926" sldId="260"/>
            <ac:grpSpMk id="28" creationId="{CDA2558E-94AE-4C16-8CD0-DCF447C9876B}"/>
          </ac:grpSpMkLst>
        </pc:grpChg>
        <pc:picChg chg="add mod">
          <ac:chgData name="Matic Urbanija" userId="18531e78-1551-4f5c-a6d2-7146183b8326" providerId="ADAL" clId="{4B8D1EE0-6F66-45DD-8764-F0B5371FDDE4}" dt="2022-11-06T05:44:41.165" v="859" actId="26606"/>
          <ac:picMkLst>
            <pc:docMk/>
            <pc:sldMk cId="4051036926" sldId="260"/>
            <ac:picMk id="5" creationId="{AD5DFF31-5E64-8AC6-F82E-11CAC6246416}"/>
          </ac:picMkLst>
        </pc:picChg>
        <pc:picChg chg="add mod">
          <ac:chgData name="Matic Urbanija" userId="18531e78-1551-4f5c-a6d2-7146183b8326" providerId="ADAL" clId="{4B8D1EE0-6F66-45DD-8764-F0B5371FDDE4}" dt="2022-11-06T05:44:41.165" v="859" actId="26606"/>
          <ac:picMkLst>
            <pc:docMk/>
            <pc:sldMk cId="4051036926" sldId="260"/>
            <ac:picMk id="7" creationId="{241C36DB-AB2F-7626-E60E-E96C793D9A13}"/>
          </ac:picMkLst>
        </pc:picChg>
        <pc:cxnChg chg="add">
          <ac:chgData name="Matic Urbanija" userId="18531e78-1551-4f5c-a6d2-7146183b8326" providerId="ADAL" clId="{4B8D1EE0-6F66-45DD-8764-F0B5371FDDE4}" dt="2022-11-06T05:44:41.165" v="859" actId="26606"/>
          <ac:cxnSpMkLst>
            <pc:docMk/>
            <pc:sldMk cId="4051036926" sldId="260"/>
            <ac:cxnSpMk id="46" creationId="{81F86B2C-5FF7-48E0-B5B0-ABEA39A1E2C9}"/>
          </ac:cxnSpMkLst>
        </pc:cxnChg>
      </pc:sldChg>
      <pc:sldChg chg="addSp modSp new mod setBg">
        <pc:chgData name="Matic Urbanija" userId="18531e78-1551-4f5c-a6d2-7146183b8326" providerId="ADAL" clId="{4B8D1EE0-6F66-45DD-8764-F0B5371FDDE4}" dt="2022-11-06T06:05:55.680" v="1300" actId="20577"/>
        <pc:sldMkLst>
          <pc:docMk/>
          <pc:sldMk cId="2015066323" sldId="261"/>
        </pc:sldMkLst>
        <pc:spChg chg="mod">
          <ac:chgData name="Matic Urbanija" userId="18531e78-1551-4f5c-a6d2-7146183b8326" providerId="ADAL" clId="{4B8D1EE0-6F66-45DD-8764-F0B5371FDDE4}" dt="2022-11-06T06:00:51.625" v="1223" actId="26606"/>
          <ac:spMkLst>
            <pc:docMk/>
            <pc:sldMk cId="2015066323" sldId="261"/>
            <ac:spMk id="2" creationId="{8E226172-FED4-7001-D780-2AD10461BF6E}"/>
          </ac:spMkLst>
        </pc:spChg>
        <pc:spChg chg="mod ord">
          <ac:chgData name="Matic Urbanija" userId="18531e78-1551-4f5c-a6d2-7146183b8326" providerId="ADAL" clId="{4B8D1EE0-6F66-45DD-8764-F0B5371FDDE4}" dt="2022-11-06T06:05:55.680" v="1300" actId="20577"/>
          <ac:spMkLst>
            <pc:docMk/>
            <pc:sldMk cId="2015066323" sldId="261"/>
            <ac:spMk id="3" creationId="{14637D3D-84AD-B37A-654F-1FAE5CBD34E7}"/>
          </ac:spMkLst>
        </pc:spChg>
        <pc:spChg chg="add">
          <ac:chgData name="Matic Urbanija" userId="18531e78-1551-4f5c-a6d2-7146183b8326" providerId="ADAL" clId="{4B8D1EE0-6F66-45DD-8764-F0B5371FDDE4}" dt="2022-11-06T06:00:51.625" v="1223" actId="26606"/>
          <ac:spMkLst>
            <pc:docMk/>
            <pc:sldMk cId="2015066323" sldId="261"/>
            <ac:spMk id="12" creationId="{A7AF9E2D-8F98-4755-895E-D65689F2A145}"/>
          </ac:spMkLst>
        </pc:spChg>
        <pc:spChg chg="add">
          <ac:chgData name="Matic Urbanija" userId="18531e78-1551-4f5c-a6d2-7146183b8326" providerId="ADAL" clId="{4B8D1EE0-6F66-45DD-8764-F0B5371FDDE4}" dt="2022-11-06T06:00:51.625" v="1223" actId="26606"/>
          <ac:spMkLst>
            <pc:docMk/>
            <pc:sldMk cId="2015066323" sldId="261"/>
            <ac:spMk id="42" creationId="{6D0FFBDB-89D1-4050-8FE5-AFC94C076569}"/>
          </ac:spMkLst>
        </pc:spChg>
        <pc:spChg chg="add">
          <ac:chgData name="Matic Urbanija" userId="18531e78-1551-4f5c-a6d2-7146183b8326" providerId="ADAL" clId="{4B8D1EE0-6F66-45DD-8764-F0B5371FDDE4}" dt="2022-11-06T06:00:51.625" v="1223" actId="26606"/>
          <ac:spMkLst>
            <pc:docMk/>
            <pc:sldMk cId="2015066323" sldId="261"/>
            <ac:spMk id="44" creationId="{75823B85-53D1-46E0-BC58-872776B5A1FF}"/>
          </ac:spMkLst>
        </pc:spChg>
        <pc:grpChg chg="add">
          <ac:chgData name="Matic Urbanija" userId="18531e78-1551-4f5c-a6d2-7146183b8326" providerId="ADAL" clId="{4B8D1EE0-6F66-45DD-8764-F0B5371FDDE4}" dt="2022-11-06T06:00:51.625" v="1223" actId="26606"/>
          <ac:grpSpMkLst>
            <pc:docMk/>
            <pc:sldMk cId="2015066323" sldId="261"/>
            <ac:grpSpMk id="14" creationId="{94D3C8C4-8367-4524-B9C5-2B3ACA682C06}"/>
          </ac:grpSpMkLst>
        </pc:grpChg>
        <pc:grpChg chg="add">
          <ac:chgData name="Matic Urbanija" userId="18531e78-1551-4f5c-a6d2-7146183b8326" providerId="ADAL" clId="{4B8D1EE0-6F66-45DD-8764-F0B5371FDDE4}" dt="2022-11-06T06:00:51.625" v="1223" actId="26606"/>
          <ac:grpSpMkLst>
            <pc:docMk/>
            <pc:sldMk cId="2015066323" sldId="261"/>
            <ac:grpSpMk id="28" creationId="{CDA2558E-94AE-4C16-8CD0-DCF447C9876B}"/>
          </ac:grpSpMkLst>
        </pc:grpChg>
        <pc:picChg chg="add mod ord">
          <ac:chgData name="Matic Urbanija" userId="18531e78-1551-4f5c-a6d2-7146183b8326" providerId="ADAL" clId="{4B8D1EE0-6F66-45DD-8764-F0B5371FDDE4}" dt="2022-11-06T06:00:51.625" v="1223" actId="26606"/>
          <ac:picMkLst>
            <pc:docMk/>
            <pc:sldMk cId="2015066323" sldId="261"/>
            <ac:picMk id="5" creationId="{4F303FEA-CA92-B439-4310-93C8CAD7385D}"/>
          </ac:picMkLst>
        </pc:picChg>
        <pc:picChg chg="add mod">
          <ac:chgData name="Matic Urbanija" userId="18531e78-1551-4f5c-a6d2-7146183b8326" providerId="ADAL" clId="{4B8D1EE0-6F66-45DD-8764-F0B5371FDDE4}" dt="2022-11-06T06:00:51.625" v="1223" actId="26606"/>
          <ac:picMkLst>
            <pc:docMk/>
            <pc:sldMk cId="2015066323" sldId="261"/>
            <ac:picMk id="7" creationId="{DFA5C316-8434-F42B-07B2-5D228B39E122}"/>
          </ac:picMkLst>
        </pc:picChg>
        <pc:cxnChg chg="add">
          <ac:chgData name="Matic Urbanija" userId="18531e78-1551-4f5c-a6d2-7146183b8326" providerId="ADAL" clId="{4B8D1EE0-6F66-45DD-8764-F0B5371FDDE4}" dt="2022-11-06T06:00:51.625" v="1223" actId="26606"/>
          <ac:cxnSpMkLst>
            <pc:docMk/>
            <pc:sldMk cId="2015066323" sldId="261"/>
            <ac:cxnSpMk id="46" creationId="{81F86B2C-5FF7-48E0-B5B0-ABEA39A1E2C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50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843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87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387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57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85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92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35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01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89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97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35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5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03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0A42-DDC6-4412-A3C3-5AB294A9A8C4}" type="datetimeFigureOut">
              <a:rPr lang="sl-SI" smtClean="0"/>
              <a:t>6. 11. 2022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C98CA0-5857-4B00-9EDB-B6C8B2D248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43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URiwFX5gr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FkZNEmSi6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11767-1111-54FD-15DC-AAA14858B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Kitajski hitri vlaki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337A41-8B92-5181-FD12-952609FBE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48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preslikava&#10;&#10;Opis je samodejno ustvarjen">
            <a:extLst>
              <a:ext uri="{FF2B5EF4-FFF2-40B4-BE49-F238E27FC236}">
                <a16:creationId xmlns:a16="http://schemas.microsoft.com/office/drawing/2014/main" id="{0413139E-3412-D3D4-7E4B-2F099AD7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04" y="0"/>
            <a:ext cx="551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F8C7C2-9A3C-EF1E-8519-9C2B5518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06AB4D-DE0A-D6F1-B328-B961F9FF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rmAutofit/>
          </a:bodyPr>
          <a:lstStyle/>
          <a:p>
            <a:r>
              <a:rPr lang="sl-SI" sz="2400" dirty="0"/>
              <a:t>Začetki segajo v leto 2003, ko se je dejansko začela gradnja hitrih železnic in hitrih vlakov (načrtovanje že v 90s)</a:t>
            </a:r>
          </a:p>
          <a:p>
            <a:r>
              <a:rPr lang="sl-SI" sz="2400" dirty="0"/>
              <a:t>Izdelava vlakov s pomočjo tuje tehnologije ter njena nadgradnja z domačim znanjem</a:t>
            </a:r>
          </a:p>
          <a:p>
            <a:r>
              <a:rPr lang="sl-SI" sz="2400" dirty="0"/>
              <a:t>CRH (</a:t>
            </a:r>
            <a:r>
              <a:rPr lang="sl-SI" sz="2400" dirty="0" err="1"/>
              <a:t>China</a:t>
            </a:r>
            <a:r>
              <a:rPr lang="sl-SI" sz="2400" dirty="0"/>
              <a:t> </a:t>
            </a:r>
            <a:r>
              <a:rPr lang="sl-SI" sz="2400" dirty="0" err="1"/>
              <a:t>Railway</a:t>
            </a:r>
            <a:r>
              <a:rPr lang="sl-SI" sz="2400" dirty="0"/>
              <a:t> </a:t>
            </a:r>
            <a:r>
              <a:rPr lang="sl-SI" sz="2400" dirty="0" err="1"/>
              <a:t>High-Speed</a:t>
            </a:r>
            <a:r>
              <a:rPr lang="sl-SI" sz="2400" dirty="0"/>
              <a:t>) in CR (</a:t>
            </a:r>
            <a:r>
              <a:rPr lang="sl-SI" sz="2400" dirty="0" err="1"/>
              <a:t>China</a:t>
            </a:r>
            <a:r>
              <a:rPr lang="sl-SI" sz="2400" dirty="0"/>
              <a:t> </a:t>
            </a:r>
            <a:r>
              <a:rPr lang="sl-SI" sz="2400" dirty="0" err="1"/>
              <a:t>Railway</a:t>
            </a:r>
            <a:r>
              <a:rPr lang="sl-SI" sz="2400" dirty="0"/>
              <a:t>) sta oznaki za hitre vlake</a:t>
            </a:r>
          </a:p>
          <a:p>
            <a:r>
              <a:rPr lang="sl-SI" sz="2400" dirty="0"/>
              <a:t>Vlaki imajo tudi kitajske serijske oznake:</a:t>
            </a:r>
          </a:p>
          <a:p>
            <a:pPr lvl="1"/>
            <a:r>
              <a:rPr lang="zh-CN" altLang="en-US" sz="2200" dirty="0"/>
              <a:t>和谐号</a:t>
            </a:r>
            <a:r>
              <a:rPr lang="sl-SI" altLang="zh-CN" sz="2200" dirty="0"/>
              <a:t> (Harmonija)</a:t>
            </a:r>
            <a:endParaRPr lang="en-US" altLang="zh-CN" sz="2200" dirty="0"/>
          </a:p>
          <a:p>
            <a:pPr lvl="1"/>
            <a:r>
              <a:rPr lang="zh-CN" altLang="en-US" sz="2200" dirty="0"/>
              <a:t>复兴号</a:t>
            </a:r>
            <a:r>
              <a:rPr lang="sl-SI" altLang="zh-CN" sz="2200" dirty="0"/>
              <a:t> (Oživitev)		</a:t>
            </a:r>
            <a:r>
              <a:rPr lang="sl-SI" altLang="zh-CN" sz="2200" dirty="0">
                <a:sym typeface="Wingdings" panose="05000000000000000000" pitchFamily="2" charset="2"/>
              </a:rPr>
              <a:t> </a:t>
            </a:r>
            <a:r>
              <a:rPr lang="zh-CN" altLang="en-US" sz="2200" dirty="0">
                <a:sym typeface="Wingdings" panose="05000000000000000000" pitchFamily="2" charset="2"/>
              </a:rPr>
              <a:t>号</a:t>
            </a:r>
            <a:r>
              <a:rPr lang="sl-SI" altLang="zh-CN" sz="2200" dirty="0">
                <a:sym typeface="Wingdings" panose="05000000000000000000" pitchFamily="2" charset="2"/>
              </a:rPr>
              <a:t> (oznaka serije)</a:t>
            </a:r>
            <a:endParaRPr lang="en-US" altLang="zh-CN" sz="2200" dirty="0"/>
          </a:p>
          <a:p>
            <a:pPr lvl="1"/>
            <a:r>
              <a:rPr lang="zh-CN" altLang="en-US" sz="2200" dirty="0"/>
              <a:t>动感号</a:t>
            </a:r>
            <a:r>
              <a:rPr lang="sl-SI" altLang="zh-CN" sz="2200" dirty="0"/>
              <a:t> (Dinamika)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4494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181F6F0-FD60-667E-B2AD-F735D05F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zh-CN" altLang="en-US"/>
              <a:t>和谐号</a:t>
            </a:r>
            <a:r>
              <a:rPr lang="sl-SI" altLang="zh-CN"/>
              <a:t>(Harmonija)</a:t>
            </a:r>
            <a:endParaRPr lang="sl-SI"/>
          </a:p>
        </p:txBody>
      </p:sp>
      <p:pic>
        <p:nvPicPr>
          <p:cNvPr id="7" name="Slika 6" descr="Slika, ki vsebuje besede notranji, strop, kabina, nekaj&#10;&#10;Opis je samodejno ustvarjen">
            <a:extLst>
              <a:ext uri="{FF2B5EF4-FFF2-40B4-BE49-F238E27FC236}">
                <a16:creationId xmlns:a16="http://schemas.microsoft.com/office/drawing/2014/main" id="{7ECCEFD9-B007-28CD-412C-BF086874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0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1" name="Rectangle 41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Slika 4" descr="Slika, ki vsebuje besede vlak, transport&#10;&#10;Opis je samodejno ustvarjen">
            <a:extLst>
              <a:ext uri="{FF2B5EF4-FFF2-40B4-BE49-F238E27FC236}">
                <a16:creationId xmlns:a16="http://schemas.microsoft.com/office/drawing/2014/main" id="{D4F5C9DD-38CD-EA46-7A42-0679B5828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2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5" name="Straight Connector 45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F126F8-0524-7B69-2433-C83D739F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4572000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Prva serija hitrih vlakov</a:t>
            </a:r>
          </a:p>
          <a:p>
            <a:endParaRPr lang="sl-SI" dirty="0"/>
          </a:p>
          <a:p>
            <a:r>
              <a:rPr lang="sl-SI" dirty="0"/>
              <a:t>Narejena večinoma s tujo tehnologijo, poznejše verzije pa z lastno tehnologijo</a:t>
            </a:r>
          </a:p>
          <a:p>
            <a:endParaRPr lang="sl-SI" dirty="0"/>
          </a:p>
          <a:p>
            <a:r>
              <a:rPr lang="sl-SI" dirty="0"/>
              <a:t>Največja hitrost 350 km/h</a:t>
            </a:r>
          </a:p>
          <a:p>
            <a:endParaRPr lang="sl-SI" dirty="0"/>
          </a:p>
          <a:p>
            <a:r>
              <a:rPr lang="sl-SI" dirty="0">
                <a:hlinkClick r:id="rId4"/>
              </a:rPr>
              <a:t>CRH "</a:t>
            </a:r>
            <a:r>
              <a:rPr lang="sl-SI" dirty="0" err="1">
                <a:hlinkClick r:id="rId4"/>
              </a:rPr>
              <a:t>Hexie</a:t>
            </a:r>
            <a:r>
              <a:rPr lang="sl-SI" dirty="0">
                <a:hlinkClick r:id="rId4"/>
              </a:rPr>
              <a:t> </a:t>
            </a:r>
            <a:r>
              <a:rPr lang="sl-SI" dirty="0" err="1">
                <a:hlinkClick r:id="rId4"/>
              </a:rPr>
              <a:t>Hao</a:t>
            </a:r>
            <a:r>
              <a:rPr lang="sl-SI" dirty="0">
                <a:hlinkClick r:id="rId4"/>
              </a:rPr>
              <a:t>" </a:t>
            </a:r>
            <a:r>
              <a:rPr lang="sl-SI" dirty="0" err="1">
                <a:hlinkClick r:id="rId4"/>
              </a:rPr>
              <a:t>train</a:t>
            </a:r>
            <a:r>
              <a:rPr lang="sl-SI" dirty="0">
                <a:hlinkClick r:id="rId4"/>
              </a:rPr>
              <a:t> </a:t>
            </a:r>
            <a:r>
              <a:rPr lang="sl-SI" dirty="0" err="1">
                <a:hlinkClick r:id="rId4"/>
              </a:rPr>
              <a:t>leaving</a:t>
            </a:r>
            <a:r>
              <a:rPr lang="sl-SI" dirty="0">
                <a:hlinkClick r:id="rId4"/>
              </a:rPr>
              <a:t> </a:t>
            </a:r>
            <a:r>
              <a:rPr lang="sl-SI" dirty="0" err="1">
                <a:hlinkClick r:id="rId4"/>
              </a:rPr>
              <a:t>from</a:t>
            </a:r>
            <a:r>
              <a:rPr lang="sl-SI" dirty="0">
                <a:hlinkClick r:id="rId4"/>
              </a:rPr>
              <a:t> </a:t>
            </a:r>
            <a:r>
              <a:rPr lang="sl-SI" dirty="0" err="1">
                <a:hlinkClick r:id="rId4"/>
              </a:rPr>
              <a:t>Hangzhou</a:t>
            </a:r>
            <a:r>
              <a:rPr lang="sl-SI" dirty="0">
                <a:hlinkClick r:id="rId4"/>
              </a:rPr>
              <a:t> to </a:t>
            </a:r>
            <a:r>
              <a:rPr lang="sl-SI" dirty="0" err="1">
                <a:hlinkClick r:id="rId4"/>
              </a:rPr>
              <a:t>Shanghai</a:t>
            </a:r>
            <a:r>
              <a:rPr lang="sl-SI" dirty="0">
                <a:hlinkClick r:id="rId4"/>
              </a:rPr>
              <a:t> - YouTube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894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B047CA6-7979-4B1B-339E-90CA58ED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zh-CN" altLang="en-US" dirty="0"/>
              <a:t>复兴号</a:t>
            </a:r>
            <a:r>
              <a:rPr lang="sl-SI" altLang="zh-CN" dirty="0"/>
              <a:t> (Oživitev)</a:t>
            </a:r>
            <a:endParaRPr lang="sl-SI"/>
          </a:p>
        </p:txBody>
      </p:sp>
      <p:pic>
        <p:nvPicPr>
          <p:cNvPr id="5" name="Slika 4" descr="Slika, ki vsebuje besede notranji, postaja, transport, platforma&#10;&#10;Opis je samodejno ustvarjen">
            <a:extLst>
              <a:ext uri="{FF2B5EF4-FFF2-40B4-BE49-F238E27FC236}">
                <a16:creationId xmlns:a16="http://schemas.microsoft.com/office/drawing/2014/main" id="{AD5DFF31-5E64-8AC6-F82E-11CAC6246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0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Slika 6" descr="Slika, ki vsebuje besede miza, notranji, stol, tla&#10;&#10;Opis je samodejno ustvarjen">
            <a:extLst>
              <a:ext uri="{FF2B5EF4-FFF2-40B4-BE49-F238E27FC236}">
                <a16:creationId xmlns:a16="http://schemas.microsoft.com/office/drawing/2014/main" id="{241C36DB-AB2F-7626-E60E-E96C793D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12395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D9AFDA-D811-B186-2F8E-9E55AA57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sl-SI" dirty="0"/>
              <a:t>Druga generacija hitrih vlakov</a:t>
            </a:r>
          </a:p>
          <a:p>
            <a:endParaRPr lang="sl-SI" dirty="0"/>
          </a:p>
          <a:p>
            <a:r>
              <a:rPr lang="sl-SI" dirty="0"/>
              <a:t>Narejena z domačo tehnologijo</a:t>
            </a:r>
          </a:p>
          <a:p>
            <a:endParaRPr lang="sl-SI" dirty="0"/>
          </a:p>
          <a:p>
            <a:r>
              <a:rPr lang="sl-SI" dirty="0"/>
              <a:t>Največja hitrost 400 km/h (običajno 350)</a:t>
            </a:r>
          </a:p>
          <a:p>
            <a:endParaRPr lang="sl-SI" dirty="0"/>
          </a:p>
          <a:p>
            <a:r>
              <a:rPr lang="en-GB" dirty="0" err="1">
                <a:hlinkClick r:id="rId4"/>
              </a:rPr>
              <a:t>GLOBALink</a:t>
            </a:r>
            <a:r>
              <a:rPr lang="en-GB" dirty="0">
                <a:hlinkClick r:id="rId4"/>
              </a:rPr>
              <a:t> | New models of China's "</a:t>
            </a:r>
            <a:r>
              <a:rPr lang="en-GB" dirty="0" err="1">
                <a:hlinkClick r:id="rId4"/>
              </a:rPr>
              <a:t>Fuxing</a:t>
            </a:r>
            <a:r>
              <a:rPr lang="en-GB" dirty="0">
                <a:hlinkClick r:id="rId4"/>
              </a:rPr>
              <a:t>" high-speed train to debut soon - YouTube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103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E226172-FED4-7001-D780-2AD10461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zh-CN" altLang="en-US" dirty="0"/>
              <a:t>动感号</a:t>
            </a:r>
            <a:r>
              <a:rPr lang="sl-SI" altLang="zh-CN" dirty="0"/>
              <a:t> (Dinamika)</a:t>
            </a:r>
            <a:endParaRPr lang="sl-SI"/>
          </a:p>
        </p:txBody>
      </p:sp>
      <p:pic>
        <p:nvPicPr>
          <p:cNvPr id="7" name="Slika 6" descr="Slika, ki vsebuje besede notranji, sofa, strop, življenje&#10;&#10;Opis je samodejno ustvarjen">
            <a:extLst>
              <a:ext uri="{FF2B5EF4-FFF2-40B4-BE49-F238E27FC236}">
                <a16:creationId xmlns:a16="http://schemas.microsoft.com/office/drawing/2014/main" id="{DFA5C316-8434-F42B-07B2-5D228B39E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5117" b="3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Slika 4" descr="Slika, ki vsebuje besede zunanje, nebo, transport, letalo&#10;&#10;Opis je samodejno ustvarjen">
            <a:extLst>
              <a:ext uri="{FF2B5EF4-FFF2-40B4-BE49-F238E27FC236}">
                <a16:creationId xmlns:a16="http://schemas.microsoft.com/office/drawing/2014/main" id="{4F303FEA-CA92-B439-4310-93C8CAD73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3" b="2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637D3D-84AD-B37A-654F-1FAE5CBD3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sl-SI" dirty="0"/>
              <a:t>Izpeljanka serije </a:t>
            </a:r>
            <a:r>
              <a:rPr lang="zh-CN" altLang="en-US" dirty="0"/>
              <a:t>和谐号</a:t>
            </a:r>
            <a:endParaRPr lang="en-US" altLang="zh-CN" dirty="0"/>
          </a:p>
          <a:p>
            <a:endParaRPr lang="en-US" dirty="0"/>
          </a:p>
          <a:p>
            <a:r>
              <a:rPr lang="sl-SI" dirty="0"/>
              <a:t>Operira zgolj na območju delte Biserne reke </a:t>
            </a:r>
            <a:r>
              <a:rPr lang="zh-CN" altLang="en-US" dirty="0"/>
              <a:t>珠江</a:t>
            </a:r>
            <a:r>
              <a:rPr lang="sl-SI" dirty="0"/>
              <a:t> (Guangzhou </a:t>
            </a:r>
            <a:r>
              <a:rPr lang="zh-CN" altLang="en-US" dirty="0"/>
              <a:t>广州</a:t>
            </a:r>
            <a:r>
              <a:rPr lang="sl-SI" dirty="0"/>
              <a:t> – </a:t>
            </a:r>
            <a:r>
              <a:rPr lang="sl-SI" dirty="0" err="1"/>
              <a:t>Shenzhen</a:t>
            </a:r>
            <a:r>
              <a:rPr lang="sl-SI" dirty="0"/>
              <a:t> </a:t>
            </a:r>
            <a:r>
              <a:rPr lang="zh-CN" altLang="en-US" dirty="0"/>
              <a:t>深圳</a:t>
            </a:r>
            <a:r>
              <a:rPr lang="sl-SI" dirty="0"/>
              <a:t> – </a:t>
            </a:r>
            <a:r>
              <a:rPr lang="sl-SI" dirty="0" err="1"/>
              <a:t>Hong</a:t>
            </a:r>
            <a:r>
              <a:rPr lang="sl-SI" dirty="0"/>
              <a:t> </a:t>
            </a:r>
            <a:r>
              <a:rPr lang="sl-SI" dirty="0" err="1"/>
              <a:t>Kong</a:t>
            </a:r>
            <a:r>
              <a:rPr lang="sl-SI" dirty="0"/>
              <a:t> </a:t>
            </a:r>
            <a:r>
              <a:rPr lang="zh-CN" altLang="en-US" dirty="0"/>
              <a:t>香港</a:t>
            </a:r>
            <a:r>
              <a:rPr lang="sl-SI" altLang="zh-CN" dirty="0"/>
              <a:t>)</a:t>
            </a:r>
          </a:p>
          <a:p>
            <a:endParaRPr lang="sl-SI" dirty="0"/>
          </a:p>
          <a:p>
            <a:r>
              <a:rPr lang="sl-SI" dirty="0"/>
              <a:t>Edina varianta hitrega vlaka, ki ga Kitajska izvaža</a:t>
            </a:r>
            <a:r>
              <a:rPr lang="en-US" dirty="0"/>
              <a:t> </a:t>
            </a:r>
            <a:r>
              <a:rPr lang="sl-SI" dirty="0"/>
              <a:t>(Venezuela, Indonezija</a:t>
            </a:r>
            <a:r>
              <a:rPr lang="sl-SI"/>
              <a:t>, Malezija,…)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5066323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219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Šelest</vt:lpstr>
      <vt:lpstr>Kitajski hitri vlaki</vt:lpstr>
      <vt:lpstr>PowerPointova predstavitev</vt:lpstr>
      <vt:lpstr>PowerPointova predstavitev</vt:lpstr>
      <vt:lpstr>和谐号(Harmonija)</vt:lpstr>
      <vt:lpstr>复兴号 (Oživitev)</vt:lpstr>
      <vt:lpstr>动感号 (Dinamika)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Kitajski hitri vlaki</dc:title>
  <dc:creator>Matic Urbanija</dc:creator>
  <cp:lastModifiedBy>Matic Urbanija</cp:lastModifiedBy>
  <cp:revision>1</cp:revision>
  <dcterms:created xsi:type="dcterms:W3CDTF">2022-11-06T04:09:44Z</dcterms:created>
  <dcterms:modified xsi:type="dcterms:W3CDTF">2022-11-06T06:05:58Z</dcterms:modified>
</cp:coreProperties>
</file>