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4"/>
  </p:sldMasterIdLst>
  <p:sldIdLst>
    <p:sldId id="256" r:id="rId5"/>
    <p:sldId id="257" r:id="rId6"/>
    <p:sldId id="277" r:id="rId7"/>
    <p:sldId id="259" r:id="rId8"/>
    <p:sldId id="258" r:id="rId9"/>
    <p:sldId id="260" r:id="rId10"/>
    <p:sldId id="261" r:id="rId11"/>
    <p:sldId id="278" r:id="rId12"/>
    <p:sldId id="262" r:id="rId13"/>
    <p:sldId id="263" r:id="rId14"/>
    <p:sldId id="276" r:id="rId15"/>
    <p:sldId id="264" r:id="rId16"/>
    <p:sldId id="275" r:id="rId17"/>
    <p:sldId id="265" r:id="rId18"/>
    <p:sldId id="266" r:id="rId19"/>
    <p:sldId id="267" r:id="rId20"/>
    <p:sldId id="268" r:id="rId21"/>
    <p:sldId id="279" r:id="rId22"/>
    <p:sldId id="281" r:id="rId23"/>
    <p:sldId id="269" r:id="rId24"/>
    <p:sldId id="270" r:id="rId25"/>
    <p:sldId id="271" r:id="rId26"/>
    <p:sldId id="272" r:id="rId27"/>
    <p:sldId id="274" r:id="rId28"/>
    <p:sldId id="273"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p:cViewPr varScale="1">
        <p:scale>
          <a:sx n="117" d="100"/>
          <a:sy n="117" d="100"/>
        </p:scale>
        <p:origin x="3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žef Leskovec" userId="de3b83e4-0741-4b41-966b-bb1d8fede99d" providerId="ADAL" clId="{EF10A55A-6A2D-4F44-81B1-364E8AC322FC}"/>
    <pc:docChg chg="addSld">
      <pc:chgData name="Jožef Leskovec" userId="de3b83e4-0741-4b41-966b-bb1d8fede99d" providerId="ADAL" clId="{EF10A55A-6A2D-4F44-81B1-364E8AC322FC}" dt="2021-03-16T08:45:53.144" v="0" actId="680"/>
      <pc:docMkLst>
        <pc:docMk/>
      </pc:docMkLst>
      <pc:sldChg chg="new">
        <pc:chgData name="Jožef Leskovec" userId="de3b83e4-0741-4b41-966b-bb1d8fede99d" providerId="ADAL" clId="{EF10A55A-6A2D-4F44-81B1-364E8AC322FC}" dt="2021-03-16T08:45:53.144" v="0" actId="680"/>
        <pc:sldMkLst>
          <pc:docMk/>
          <pc:sldMk cId="1287738917" sldId="281"/>
        </pc:sldMkLst>
      </pc:sldChg>
    </pc:docChg>
  </pc:docChgLst>
  <pc:docChgLst>
    <pc:chgData name="Jožef Leskovec" userId="S::jozef.leskovec@vegova.si::de3b83e4-0741-4b41-966b-bb1d8fede99d" providerId="AD" clId="Web-{F39A39E2-CA05-453D-BD8A-A9696CAB0517}"/>
    <pc:docChg chg="modSld">
      <pc:chgData name="Jožef Leskovec" userId="S::jozef.leskovec@vegova.si::de3b83e4-0741-4b41-966b-bb1d8fede99d" providerId="AD" clId="Web-{F39A39E2-CA05-453D-BD8A-A9696CAB0517}" dt="2021-03-14T10:00:35.662" v="3" actId="20577"/>
      <pc:docMkLst>
        <pc:docMk/>
      </pc:docMkLst>
      <pc:sldChg chg="modSp">
        <pc:chgData name="Jožef Leskovec" userId="S::jozef.leskovec@vegova.si::de3b83e4-0741-4b41-966b-bb1d8fede99d" providerId="AD" clId="Web-{F39A39E2-CA05-453D-BD8A-A9696CAB0517}" dt="2021-03-14T10:00:35.662" v="3" actId="20577"/>
        <pc:sldMkLst>
          <pc:docMk/>
          <pc:sldMk cId="12817793" sldId="271"/>
        </pc:sldMkLst>
        <pc:spChg chg="mod">
          <ac:chgData name="Jožef Leskovec" userId="S::jozef.leskovec@vegova.si::de3b83e4-0741-4b41-966b-bb1d8fede99d" providerId="AD" clId="Web-{F39A39E2-CA05-453D-BD8A-A9696CAB0517}" dt="2021-03-14T10:00:35.662" v="3" actId="20577"/>
          <ac:spMkLst>
            <pc:docMk/>
            <pc:sldMk cId="12817793" sldId="271"/>
            <ac:spMk id="3" creationId="{2AFC9280-0108-3440-B29D-EF9EF0DE430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798E-90C4-48E6-B39B-37FF65347ABD}"/>
              </a:ext>
            </a:extLst>
          </p:cNvPr>
          <p:cNvSpPr>
            <a:spLocks noGrp="1"/>
          </p:cNvSpPr>
          <p:nvPr>
            <p:ph type="ctrTitle"/>
          </p:nvPr>
        </p:nvSpPr>
        <p:spPr>
          <a:xfrm>
            <a:off x="2197100" y="1079500"/>
            <a:ext cx="7797799" cy="2138400"/>
          </a:xfrm>
        </p:spPr>
        <p:txBody>
          <a:bodyPr anchor="b">
            <a:normAutofit/>
          </a:bodyPr>
          <a:lstStyle>
            <a:lvl1pPr algn="ctr">
              <a:defRPr sz="2800"/>
            </a:lvl1pPr>
          </a:lstStyle>
          <a:p>
            <a:r>
              <a:rPr lang="en-US"/>
              <a:t>Click to edit Master title style</a:t>
            </a:r>
          </a:p>
        </p:txBody>
      </p:sp>
      <p:sp>
        <p:nvSpPr>
          <p:cNvPr id="3" name="Subtitle 2">
            <a:extLst>
              <a:ext uri="{FF2B5EF4-FFF2-40B4-BE49-F238E27FC236}">
                <a16:creationId xmlns:a16="http://schemas.microsoft.com/office/drawing/2014/main" id="{93D95C8C-0A7F-40D9-A690-3D5898EFFE81}"/>
              </a:ext>
            </a:extLst>
          </p:cNvPr>
          <p:cNvSpPr>
            <a:spLocks noGrp="1"/>
          </p:cNvSpPr>
          <p:nvPr>
            <p:ph type="subTitle" idx="1"/>
          </p:nvPr>
        </p:nvSpPr>
        <p:spPr>
          <a:xfrm>
            <a:off x="3308350" y="4113213"/>
            <a:ext cx="55753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1322F3-E47A-4D6E-96A8-AB5C73BA9906}"/>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3/16/21</a:t>
            </a:fld>
            <a:endParaRPr lang="en-US"/>
          </a:p>
        </p:txBody>
      </p:sp>
      <p:sp>
        <p:nvSpPr>
          <p:cNvPr id="5" name="Footer Placeholder 4">
            <a:extLst>
              <a:ext uri="{FF2B5EF4-FFF2-40B4-BE49-F238E27FC236}">
                <a16:creationId xmlns:a16="http://schemas.microsoft.com/office/drawing/2014/main" id="{737BF5CE-9E66-4FD5-949F-34E11607C6DF}"/>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EDAB7A-4032-416A-B04E-1F4878912E0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cxnSp>
        <p:nvCxnSpPr>
          <p:cNvPr id="7" name="Straight Connector 6">
            <a:extLst>
              <a:ext uri="{FF2B5EF4-FFF2-40B4-BE49-F238E27FC236}">
                <a16:creationId xmlns:a16="http://schemas.microsoft.com/office/drawing/2014/main" id="{701C0CAB-6A03-4C6A-9FAA-219847753628}"/>
              </a:ext>
            </a:extLst>
          </p:cNvPr>
          <p:cNvCxnSpPr>
            <a:cxnSpLocks/>
          </p:cNvCxnSpPr>
          <p:nvPr/>
        </p:nvCxnSpPr>
        <p:spPr>
          <a:xfrm>
            <a:off x="5826000"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F982E0B2-AA9C-441C-A08E-A9DF9CF12116}"/>
              </a:ext>
            </a:extLst>
          </p:cNvPr>
          <p:cNvGrpSpPr/>
          <p:nvPr/>
        </p:nvGrpSpPr>
        <p:grpSpPr>
          <a:xfrm>
            <a:off x="9728046" y="4869342"/>
            <a:ext cx="1623711" cy="630920"/>
            <a:chOff x="9588346" y="4824892"/>
            <a:chExt cx="1623711" cy="630920"/>
          </a:xfrm>
        </p:grpSpPr>
        <p:sp>
          <p:nvSpPr>
            <p:cNvPr id="16" name="Freeform: Shape 15">
              <a:extLst>
                <a:ext uri="{FF2B5EF4-FFF2-40B4-BE49-F238E27FC236}">
                  <a16:creationId xmlns:a16="http://schemas.microsoft.com/office/drawing/2014/main" id="{A4A2E074-C10D-4C57-AB72-B631E4D77102}"/>
                </a:ext>
              </a:extLst>
            </p:cNvPr>
            <p:cNvSpPr/>
            <p:nvPr/>
          </p:nvSpPr>
          <p:spPr>
            <a:xfrm rot="2700000" flipH="1">
              <a:off x="10267789" y="4452443"/>
              <a:ext cx="571820" cy="1316717"/>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1820" h="1316717">
                  <a:moveTo>
                    <a:pt x="282417" y="0"/>
                  </a:moveTo>
                  <a:lnTo>
                    <a:pt x="285910" y="3175"/>
                  </a:lnTo>
                  <a:lnTo>
                    <a:pt x="287393" y="1827"/>
                  </a:lnTo>
                  <a:lnTo>
                    <a:pt x="289403" y="0"/>
                  </a:lnTo>
                  <a:lnTo>
                    <a:pt x="289403" y="6349"/>
                  </a:lnTo>
                  <a:lnTo>
                    <a:pt x="309203" y="24345"/>
                  </a:lnTo>
                  <a:cubicBezTo>
                    <a:pt x="471461" y="186603"/>
                    <a:pt x="571820" y="410761"/>
                    <a:pt x="571820" y="658359"/>
                  </a:cubicBezTo>
                  <a:cubicBezTo>
                    <a:pt x="571820" y="905956"/>
                    <a:pt x="471461" y="1130114"/>
                    <a:pt x="309203" y="1292372"/>
                  </a:cubicBezTo>
                  <a:lnTo>
                    <a:pt x="289403" y="1310368"/>
                  </a:lnTo>
                  <a:lnTo>
                    <a:pt x="289403" y="1316717"/>
                  </a:lnTo>
                  <a:lnTo>
                    <a:pt x="287393" y="1314890"/>
                  </a:lnTo>
                  <a:lnTo>
                    <a:pt x="285910" y="1313542"/>
                  </a:lnTo>
                  <a:lnTo>
                    <a:pt x="282417" y="1316717"/>
                  </a:lnTo>
                  <a:lnTo>
                    <a:pt x="282417" y="1310367"/>
                  </a:lnTo>
                  <a:lnTo>
                    <a:pt x="262617" y="1292372"/>
                  </a:lnTo>
                  <a:cubicBezTo>
                    <a:pt x="100359" y="1130113"/>
                    <a:pt x="0" y="905956"/>
                    <a:pt x="0" y="658358"/>
                  </a:cubicBezTo>
                  <a:cubicBezTo>
                    <a:pt x="0" y="410761"/>
                    <a:pt x="100359" y="186603"/>
                    <a:pt x="262617" y="24345"/>
                  </a:cubicBezTo>
                  <a:lnTo>
                    <a:pt x="282417" y="6349"/>
                  </a:lnTo>
                  <a:close/>
                </a:path>
              </a:pathLst>
            </a:custGeom>
            <a:solidFill>
              <a:schemeClr val="accent4">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0B037EB3-1772-4BA8-A95A-E5DBDFEA32B0}"/>
                </a:ext>
              </a:extLst>
            </p:cNvPr>
            <p:cNvGrpSpPr/>
            <p:nvPr/>
          </p:nvGrpSpPr>
          <p:grpSpPr>
            <a:xfrm rot="2700000" flipH="1">
              <a:off x="10112436" y="4359902"/>
              <a:ext cx="571820" cy="1620000"/>
              <a:chOff x="8482785" y="4330454"/>
              <a:chExt cx="571820" cy="1620000"/>
            </a:xfrm>
          </p:grpSpPr>
          <p:sp>
            <p:nvSpPr>
              <p:cNvPr id="18" name="Freeform: Shape 17">
                <a:extLst>
                  <a:ext uri="{FF2B5EF4-FFF2-40B4-BE49-F238E27FC236}">
                    <a16:creationId xmlns:a16="http://schemas.microsoft.com/office/drawing/2014/main" id="{A1F47AC1-63D0-47F3-9728-1A0A0543494B}"/>
                  </a:ext>
                </a:extLst>
              </p:cNvPr>
              <p:cNvSpPr/>
              <p:nvPr/>
            </p:nvSpPr>
            <p:spPr>
              <a:xfrm>
                <a:off x="8482785" y="4333632"/>
                <a:ext cx="571820" cy="1311956"/>
              </a:xfrm>
              <a:custGeom>
                <a:avLst/>
                <a:gdLst>
                  <a:gd name="connsiteX0" fmla="*/ 282417 w 571820"/>
                  <a:gd name="connsiteY0" fmla="*/ 0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82417 w 571820"/>
                  <a:gd name="connsiteY0" fmla="*/ 6349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17" fmla="*/ 282417 w 571820"/>
                  <a:gd name="connsiteY17" fmla="*/ 6349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289403 w 571820"/>
                  <a:gd name="connsiteY4" fmla="*/ 6349 h 1316717"/>
                  <a:gd name="connsiteX5" fmla="*/ 309203 w 571820"/>
                  <a:gd name="connsiteY5" fmla="*/ 24345 h 1316717"/>
                  <a:gd name="connsiteX6" fmla="*/ 571820 w 571820"/>
                  <a:gd name="connsiteY6" fmla="*/ 658359 h 1316717"/>
                  <a:gd name="connsiteX7" fmla="*/ 309203 w 571820"/>
                  <a:gd name="connsiteY7" fmla="*/ 1292372 h 1316717"/>
                  <a:gd name="connsiteX8" fmla="*/ 289403 w 571820"/>
                  <a:gd name="connsiteY8" fmla="*/ 1310368 h 1316717"/>
                  <a:gd name="connsiteX9" fmla="*/ 289403 w 571820"/>
                  <a:gd name="connsiteY9" fmla="*/ 1316717 h 1316717"/>
                  <a:gd name="connsiteX10" fmla="*/ 287393 w 571820"/>
                  <a:gd name="connsiteY10" fmla="*/ 1314890 h 1316717"/>
                  <a:gd name="connsiteX11" fmla="*/ 285910 w 571820"/>
                  <a:gd name="connsiteY11" fmla="*/ 1313542 h 1316717"/>
                  <a:gd name="connsiteX12" fmla="*/ 282417 w 571820"/>
                  <a:gd name="connsiteY12" fmla="*/ 1316717 h 1316717"/>
                  <a:gd name="connsiteX13" fmla="*/ 282417 w 571820"/>
                  <a:gd name="connsiteY13" fmla="*/ 1310367 h 1316717"/>
                  <a:gd name="connsiteX14" fmla="*/ 262617 w 571820"/>
                  <a:gd name="connsiteY14" fmla="*/ 1292372 h 1316717"/>
                  <a:gd name="connsiteX15" fmla="*/ 0 w 571820"/>
                  <a:gd name="connsiteY15" fmla="*/ 658358 h 1316717"/>
                  <a:gd name="connsiteX16" fmla="*/ 262617 w 571820"/>
                  <a:gd name="connsiteY16" fmla="*/ 24345 h 1316717"/>
                  <a:gd name="connsiteX0" fmla="*/ 262617 w 571820"/>
                  <a:gd name="connsiteY0" fmla="*/ 24345 h 1316717"/>
                  <a:gd name="connsiteX1" fmla="*/ 285910 w 571820"/>
                  <a:gd name="connsiteY1" fmla="*/ 3175 h 1316717"/>
                  <a:gd name="connsiteX2" fmla="*/ 287393 w 571820"/>
                  <a:gd name="connsiteY2" fmla="*/ 1827 h 1316717"/>
                  <a:gd name="connsiteX3" fmla="*/ 289403 w 571820"/>
                  <a:gd name="connsiteY3" fmla="*/ 0 h 1316717"/>
                  <a:gd name="connsiteX4" fmla="*/ 309203 w 571820"/>
                  <a:gd name="connsiteY4" fmla="*/ 24345 h 1316717"/>
                  <a:gd name="connsiteX5" fmla="*/ 571820 w 571820"/>
                  <a:gd name="connsiteY5" fmla="*/ 658359 h 1316717"/>
                  <a:gd name="connsiteX6" fmla="*/ 309203 w 571820"/>
                  <a:gd name="connsiteY6" fmla="*/ 1292372 h 1316717"/>
                  <a:gd name="connsiteX7" fmla="*/ 289403 w 571820"/>
                  <a:gd name="connsiteY7" fmla="*/ 1310368 h 1316717"/>
                  <a:gd name="connsiteX8" fmla="*/ 289403 w 571820"/>
                  <a:gd name="connsiteY8" fmla="*/ 1316717 h 1316717"/>
                  <a:gd name="connsiteX9" fmla="*/ 287393 w 571820"/>
                  <a:gd name="connsiteY9" fmla="*/ 1314890 h 1316717"/>
                  <a:gd name="connsiteX10" fmla="*/ 285910 w 571820"/>
                  <a:gd name="connsiteY10" fmla="*/ 1313542 h 1316717"/>
                  <a:gd name="connsiteX11" fmla="*/ 282417 w 571820"/>
                  <a:gd name="connsiteY11" fmla="*/ 1316717 h 1316717"/>
                  <a:gd name="connsiteX12" fmla="*/ 282417 w 571820"/>
                  <a:gd name="connsiteY12" fmla="*/ 1310367 h 1316717"/>
                  <a:gd name="connsiteX13" fmla="*/ 262617 w 571820"/>
                  <a:gd name="connsiteY13" fmla="*/ 1292372 h 1316717"/>
                  <a:gd name="connsiteX14" fmla="*/ 0 w 571820"/>
                  <a:gd name="connsiteY14" fmla="*/ 658358 h 1316717"/>
                  <a:gd name="connsiteX15" fmla="*/ 262617 w 571820"/>
                  <a:gd name="connsiteY15" fmla="*/ 24345 h 1316717"/>
                  <a:gd name="connsiteX0" fmla="*/ 262617 w 571820"/>
                  <a:gd name="connsiteY0" fmla="*/ 22518 h 1314890"/>
                  <a:gd name="connsiteX1" fmla="*/ 285910 w 571820"/>
                  <a:gd name="connsiteY1" fmla="*/ 1348 h 1314890"/>
                  <a:gd name="connsiteX2" fmla="*/ 287393 w 571820"/>
                  <a:gd name="connsiteY2" fmla="*/ 0 h 1314890"/>
                  <a:gd name="connsiteX3" fmla="*/ 309203 w 571820"/>
                  <a:gd name="connsiteY3" fmla="*/ 22518 h 1314890"/>
                  <a:gd name="connsiteX4" fmla="*/ 571820 w 571820"/>
                  <a:gd name="connsiteY4" fmla="*/ 656532 h 1314890"/>
                  <a:gd name="connsiteX5" fmla="*/ 309203 w 571820"/>
                  <a:gd name="connsiteY5" fmla="*/ 1290545 h 1314890"/>
                  <a:gd name="connsiteX6" fmla="*/ 289403 w 571820"/>
                  <a:gd name="connsiteY6" fmla="*/ 1308541 h 1314890"/>
                  <a:gd name="connsiteX7" fmla="*/ 289403 w 571820"/>
                  <a:gd name="connsiteY7" fmla="*/ 1314890 h 1314890"/>
                  <a:gd name="connsiteX8" fmla="*/ 287393 w 571820"/>
                  <a:gd name="connsiteY8" fmla="*/ 1313063 h 1314890"/>
                  <a:gd name="connsiteX9" fmla="*/ 285910 w 571820"/>
                  <a:gd name="connsiteY9" fmla="*/ 1311715 h 1314890"/>
                  <a:gd name="connsiteX10" fmla="*/ 282417 w 571820"/>
                  <a:gd name="connsiteY10" fmla="*/ 1314890 h 1314890"/>
                  <a:gd name="connsiteX11" fmla="*/ 282417 w 571820"/>
                  <a:gd name="connsiteY11" fmla="*/ 1308540 h 1314890"/>
                  <a:gd name="connsiteX12" fmla="*/ 262617 w 571820"/>
                  <a:gd name="connsiteY12" fmla="*/ 1290545 h 1314890"/>
                  <a:gd name="connsiteX13" fmla="*/ 0 w 571820"/>
                  <a:gd name="connsiteY13" fmla="*/ 656531 h 1314890"/>
                  <a:gd name="connsiteX14" fmla="*/ 262617 w 571820"/>
                  <a:gd name="connsiteY14" fmla="*/ 22518 h 1314890"/>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82417 w 571820"/>
                  <a:gd name="connsiteY10" fmla="*/ 1307192 h 1313542"/>
                  <a:gd name="connsiteX11" fmla="*/ 262617 w 571820"/>
                  <a:gd name="connsiteY11" fmla="*/ 1289197 h 1313542"/>
                  <a:gd name="connsiteX12" fmla="*/ 0 w 571820"/>
                  <a:gd name="connsiteY12" fmla="*/ 655183 h 1313542"/>
                  <a:gd name="connsiteX13" fmla="*/ 262617 w 571820"/>
                  <a:gd name="connsiteY13"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82417 w 571820"/>
                  <a:gd name="connsiteY9" fmla="*/ 1313542 h 1313542"/>
                  <a:gd name="connsiteX10" fmla="*/ 262617 w 571820"/>
                  <a:gd name="connsiteY10" fmla="*/ 1289197 h 1313542"/>
                  <a:gd name="connsiteX11" fmla="*/ 0 w 571820"/>
                  <a:gd name="connsiteY11" fmla="*/ 655183 h 1313542"/>
                  <a:gd name="connsiteX12" fmla="*/ 262617 w 571820"/>
                  <a:gd name="connsiteY12"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85910 w 571820"/>
                  <a:gd name="connsiteY8" fmla="*/ 1310367 h 1313542"/>
                  <a:gd name="connsiteX9" fmla="*/ 262617 w 571820"/>
                  <a:gd name="connsiteY9" fmla="*/ 1289197 h 1313542"/>
                  <a:gd name="connsiteX10" fmla="*/ 0 w 571820"/>
                  <a:gd name="connsiteY10" fmla="*/ 655183 h 1313542"/>
                  <a:gd name="connsiteX11" fmla="*/ 262617 w 571820"/>
                  <a:gd name="connsiteY11"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87393 w 571820"/>
                  <a:gd name="connsiteY7" fmla="*/ 1311715 h 1313542"/>
                  <a:gd name="connsiteX8" fmla="*/ 262617 w 571820"/>
                  <a:gd name="connsiteY8" fmla="*/ 1289197 h 1313542"/>
                  <a:gd name="connsiteX9" fmla="*/ 0 w 571820"/>
                  <a:gd name="connsiteY9" fmla="*/ 655183 h 1313542"/>
                  <a:gd name="connsiteX10" fmla="*/ 262617 w 571820"/>
                  <a:gd name="connsiteY10" fmla="*/ 21170 h 1313542"/>
                  <a:gd name="connsiteX0" fmla="*/ 262617 w 571820"/>
                  <a:gd name="connsiteY0" fmla="*/ 21170 h 1313542"/>
                  <a:gd name="connsiteX1" fmla="*/ 285910 w 571820"/>
                  <a:gd name="connsiteY1" fmla="*/ 0 h 1313542"/>
                  <a:gd name="connsiteX2" fmla="*/ 309203 w 571820"/>
                  <a:gd name="connsiteY2" fmla="*/ 21170 h 1313542"/>
                  <a:gd name="connsiteX3" fmla="*/ 571820 w 571820"/>
                  <a:gd name="connsiteY3" fmla="*/ 655184 h 1313542"/>
                  <a:gd name="connsiteX4" fmla="*/ 309203 w 571820"/>
                  <a:gd name="connsiteY4" fmla="*/ 1289197 h 1313542"/>
                  <a:gd name="connsiteX5" fmla="*/ 289403 w 571820"/>
                  <a:gd name="connsiteY5" fmla="*/ 1307193 h 1313542"/>
                  <a:gd name="connsiteX6" fmla="*/ 289403 w 571820"/>
                  <a:gd name="connsiteY6" fmla="*/ 1313542 h 1313542"/>
                  <a:gd name="connsiteX7" fmla="*/ 262617 w 571820"/>
                  <a:gd name="connsiteY7" fmla="*/ 1289197 h 1313542"/>
                  <a:gd name="connsiteX8" fmla="*/ 0 w 571820"/>
                  <a:gd name="connsiteY8" fmla="*/ 655183 h 1313542"/>
                  <a:gd name="connsiteX9" fmla="*/ 262617 w 571820"/>
                  <a:gd name="connsiteY9" fmla="*/ 21170 h 1313542"/>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9403 w 571820"/>
                  <a:gd name="connsiteY5" fmla="*/ 1307193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64739"/>
                  <a:gd name="connsiteX1" fmla="*/ 285910 w 571820"/>
                  <a:gd name="connsiteY1" fmla="*/ 0 h 1364739"/>
                  <a:gd name="connsiteX2" fmla="*/ 309203 w 571820"/>
                  <a:gd name="connsiteY2" fmla="*/ 21170 h 1364739"/>
                  <a:gd name="connsiteX3" fmla="*/ 571820 w 571820"/>
                  <a:gd name="connsiteY3" fmla="*/ 655184 h 1364739"/>
                  <a:gd name="connsiteX4" fmla="*/ 309203 w 571820"/>
                  <a:gd name="connsiteY4" fmla="*/ 1289197 h 1364739"/>
                  <a:gd name="connsiteX5" fmla="*/ 285832 w 571820"/>
                  <a:gd name="connsiteY5" fmla="*/ 1311956 h 1364739"/>
                  <a:gd name="connsiteX6" fmla="*/ 177485 w 571820"/>
                  <a:gd name="connsiteY6" fmla="*/ 1364739 h 1364739"/>
                  <a:gd name="connsiteX7" fmla="*/ 262617 w 571820"/>
                  <a:gd name="connsiteY7" fmla="*/ 1289197 h 1364739"/>
                  <a:gd name="connsiteX8" fmla="*/ 0 w 571820"/>
                  <a:gd name="connsiteY8" fmla="*/ 655183 h 1364739"/>
                  <a:gd name="connsiteX9" fmla="*/ 262617 w 571820"/>
                  <a:gd name="connsiteY9" fmla="*/ 21170 h 1364739"/>
                  <a:gd name="connsiteX0" fmla="*/ 262617 w 571820"/>
                  <a:gd name="connsiteY0" fmla="*/ 21170 h 1311956"/>
                  <a:gd name="connsiteX1" fmla="*/ 285910 w 571820"/>
                  <a:gd name="connsiteY1" fmla="*/ 0 h 1311956"/>
                  <a:gd name="connsiteX2" fmla="*/ 309203 w 571820"/>
                  <a:gd name="connsiteY2" fmla="*/ 21170 h 1311956"/>
                  <a:gd name="connsiteX3" fmla="*/ 571820 w 571820"/>
                  <a:gd name="connsiteY3" fmla="*/ 655184 h 1311956"/>
                  <a:gd name="connsiteX4" fmla="*/ 309203 w 571820"/>
                  <a:gd name="connsiteY4" fmla="*/ 1289197 h 1311956"/>
                  <a:gd name="connsiteX5" fmla="*/ 285832 w 571820"/>
                  <a:gd name="connsiteY5" fmla="*/ 1311956 h 1311956"/>
                  <a:gd name="connsiteX6" fmla="*/ 262617 w 571820"/>
                  <a:gd name="connsiteY6" fmla="*/ 1289197 h 1311956"/>
                  <a:gd name="connsiteX7" fmla="*/ 0 w 571820"/>
                  <a:gd name="connsiteY7" fmla="*/ 655183 h 1311956"/>
                  <a:gd name="connsiteX8" fmla="*/ 262617 w 571820"/>
                  <a:gd name="connsiteY8" fmla="*/ 21170 h 1311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20" h="1311956">
                    <a:moveTo>
                      <a:pt x="262617" y="21170"/>
                    </a:moveTo>
                    <a:lnTo>
                      <a:pt x="285910" y="0"/>
                    </a:lnTo>
                    <a:lnTo>
                      <a:pt x="309203" y="21170"/>
                    </a:lnTo>
                    <a:cubicBezTo>
                      <a:pt x="471461" y="183428"/>
                      <a:pt x="571820" y="407586"/>
                      <a:pt x="571820" y="655184"/>
                    </a:cubicBezTo>
                    <a:cubicBezTo>
                      <a:pt x="571820" y="902781"/>
                      <a:pt x="471461" y="1126939"/>
                      <a:pt x="309203" y="1289197"/>
                    </a:cubicBezTo>
                    <a:lnTo>
                      <a:pt x="285832" y="1311956"/>
                    </a:lnTo>
                    <a:lnTo>
                      <a:pt x="262617" y="1289197"/>
                    </a:lnTo>
                    <a:cubicBezTo>
                      <a:pt x="100359" y="1126938"/>
                      <a:pt x="0" y="902781"/>
                      <a:pt x="0" y="655183"/>
                    </a:cubicBezTo>
                    <a:cubicBezTo>
                      <a:pt x="0" y="407586"/>
                      <a:pt x="100359" y="183428"/>
                      <a:pt x="262617" y="211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9" name="Straight Connector 18">
                <a:extLst>
                  <a:ext uri="{FF2B5EF4-FFF2-40B4-BE49-F238E27FC236}">
                    <a16:creationId xmlns:a16="http://schemas.microsoft.com/office/drawing/2014/main" id="{803A57D6-0C36-4560-A08A-16768551EF6F}"/>
                  </a:ext>
                </a:extLst>
              </p:cNvPr>
              <p:cNvCxnSpPr>
                <a:cxnSpLocks/>
              </p:cNvCxnSpPr>
              <p:nvPr/>
            </p:nvCxnSpPr>
            <p:spPr>
              <a:xfrm>
                <a:off x="8768695" y="4330454"/>
                <a:ext cx="0" cy="162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0116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B794F-0C7D-47A6-A355-9B54F3A08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18BEFC-5F95-43C3-A662-CF24426CB374}"/>
              </a:ext>
            </a:extLst>
          </p:cNvPr>
          <p:cNvSpPr>
            <a:spLocks noGrp="1"/>
          </p:cNvSpPr>
          <p:nvPr>
            <p:ph type="body" orient="vert" idx="1"/>
          </p:nvPr>
        </p:nvSpPr>
        <p:spPr>
          <a:xfrm>
            <a:off x="1079500" y="1790700"/>
            <a:ext cx="10026650" cy="397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20A41-C226-41AB-8766-C9BF3E9BF9D0}"/>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3/16/21</a:t>
            </a:fld>
            <a:endParaRPr lang="en-US"/>
          </a:p>
        </p:txBody>
      </p:sp>
      <p:sp>
        <p:nvSpPr>
          <p:cNvPr id="5" name="Footer Placeholder 4">
            <a:extLst>
              <a:ext uri="{FF2B5EF4-FFF2-40B4-BE49-F238E27FC236}">
                <a16:creationId xmlns:a16="http://schemas.microsoft.com/office/drawing/2014/main" id="{877795E9-017B-4505-810D-A5F553A56BC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26A1BD-3429-4C11-B230-8AD083EC3EC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833987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11CA2-18BF-408B-A40C-B43A0A7B80FA}"/>
              </a:ext>
            </a:extLst>
          </p:cNvPr>
          <p:cNvSpPr>
            <a:spLocks noGrp="1"/>
          </p:cNvSpPr>
          <p:nvPr>
            <p:ph type="title" orient="vert"/>
          </p:nvPr>
        </p:nvSpPr>
        <p:spPr>
          <a:xfrm>
            <a:off x="9899079" y="1079500"/>
            <a:ext cx="1292662" cy="4689476"/>
          </a:xfrm>
        </p:spPr>
        <p:txBody>
          <a:bodyPr vert="eaVert">
            <a:normAutofit/>
          </a:bodyPr>
          <a:lstStyle/>
          <a:p>
            <a:r>
              <a:rPr lang="en-US"/>
              <a:t>Click to edit Master title style</a:t>
            </a:r>
          </a:p>
        </p:txBody>
      </p:sp>
      <p:sp>
        <p:nvSpPr>
          <p:cNvPr id="3" name="Vertical Text Placeholder 2">
            <a:extLst>
              <a:ext uri="{FF2B5EF4-FFF2-40B4-BE49-F238E27FC236}">
                <a16:creationId xmlns:a16="http://schemas.microsoft.com/office/drawing/2014/main" id="{BAE424B6-12FC-41A1-AF7C-7E3931D97204}"/>
              </a:ext>
            </a:extLst>
          </p:cNvPr>
          <p:cNvSpPr>
            <a:spLocks noGrp="1"/>
          </p:cNvSpPr>
          <p:nvPr>
            <p:ph type="body" orient="vert" idx="1"/>
          </p:nvPr>
        </p:nvSpPr>
        <p:spPr>
          <a:xfrm>
            <a:off x="1079499" y="1079500"/>
            <a:ext cx="8495943" cy="46894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CF957-F921-48CF-97FE-91190C1AE9B3}"/>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3/16/21</a:t>
            </a:fld>
            <a:endParaRPr lang="en-US"/>
          </a:p>
        </p:txBody>
      </p:sp>
      <p:sp>
        <p:nvSpPr>
          <p:cNvPr id="5" name="Footer Placeholder 4">
            <a:extLst>
              <a:ext uri="{FF2B5EF4-FFF2-40B4-BE49-F238E27FC236}">
                <a16:creationId xmlns:a16="http://schemas.microsoft.com/office/drawing/2014/main" id="{6653F49D-6E0C-47F7-BAAD-A427913DC4D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38A122-F390-46CF-BECF-3AE05CA585C4}"/>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15564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A217A-A229-4751-8D09-0CAD914F62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9DEA33-60C3-4B28-B3EF-E93D6D46A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D3B28-C66B-4279-AB67-2BC1D01239A4}"/>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3/16/21</a:t>
            </a:fld>
            <a:endParaRPr lang="en-US"/>
          </a:p>
        </p:txBody>
      </p:sp>
      <p:sp>
        <p:nvSpPr>
          <p:cNvPr id="5" name="Footer Placeholder 4">
            <a:extLst>
              <a:ext uri="{FF2B5EF4-FFF2-40B4-BE49-F238E27FC236}">
                <a16:creationId xmlns:a16="http://schemas.microsoft.com/office/drawing/2014/main" id="{8928FF39-A0DA-4F77-9297-B83C86B575D9}"/>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9D7D65A-9D4E-42F6-A8BF-1EEAFB180710}"/>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382124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17BB-B242-4CC6-887C-83E08CE2D54A}"/>
              </a:ext>
            </a:extLst>
          </p:cNvPr>
          <p:cNvSpPr>
            <a:spLocks noGrp="1"/>
          </p:cNvSpPr>
          <p:nvPr>
            <p:ph type="title"/>
          </p:nvPr>
        </p:nvSpPr>
        <p:spPr>
          <a:xfrm>
            <a:off x="1079500" y="2252663"/>
            <a:ext cx="4457700" cy="2349500"/>
          </a:xfrm>
        </p:spPr>
        <p:txBody>
          <a:bodyPr anchor="ctr" anchorCtr="0">
            <a:normAutofit/>
          </a:bodyPr>
          <a:lstStyle>
            <a:lvl1pPr algn="ctr">
              <a:defRPr sz="2800"/>
            </a:lvl1pPr>
          </a:lstStyle>
          <a:p>
            <a:r>
              <a:rPr lang="en-US"/>
              <a:t>Click to edit Master title style</a:t>
            </a:r>
          </a:p>
        </p:txBody>
      </p:sp>
      <p:sp>
        <p:nvSpPr>
          <p:cNvPr id="3" name="Text Placeholder 2">
            <a:extLst>
              <a:ext uri="{FF2B5EF4-FFF2-40B4-BE49-F238E27FC236}">
                <a16:creationId xmlns:a16="http://schemas.microsoft.com/office/drawing/2014/main" id="{26695823-EA83-493F-8FEC-C72B5B9CF2FD}"/>
              </a:ext>
            </a:extLst>
          </p:cNvPr>
          <p:cNvSpPr>
            <a:spLocks noGrp="1"/>
          </p:cNvSpPr>
          <p:nvPr>
            <p:ph type="body" idx="1"/>
          </p:nvPr>
        </p:nvSpPr>
        <p:spPr>
          <a:xfrm>
            <a:off x="6654800" y="2252664"/>
            <a:ext cx="4451348" cy="2349500"/>
          </a:xfrm>
        </p:spPr>
        <p:txBody>
          <a:bodyPr anchor="ctr" anchorCtr="0"/>
          <a:lstStyle>
            <a:lvl1pPr marL="0" indent="0">
              <a:buNone/>
              <a:defRPr sz="2400" i="1">
                <a:solidFill>
                  <a:schemeClr val="tx1">
                    <a:alpha val="7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E08E54-36BB-4AB4-BE1F-5FA8207BEAF8}"/>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3/16/21</a:t>
            </a:fld>
            <a:endParaRPr lang="en-US"/>
          </a:p>
        </p:txBody>
      </p:sp>
      <p:sp>
        <p:nvSpPr>
          <p:cNvPr id="5" name="Footer Placeholder 4">
            <a:extLst>
              <a:ext uri="{FF2B5EF4-FFF2-40B4-BE49-F238E27FC236}">
                <a16:creationId xmlns:a16="http://schemas.microsoft.com/office/drawing/2014/main" id="{C0453A6A-C55A-40A1-A3BB-DB417047F54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6E656-7AC0-4BD3-AFE5-4B5122E2F2D8}"/>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grpSp>
        <p:nvGrpSpPr>
          <p:cNvPr id="20" name="Group 19">
            <a:extLst>
              <a:ext uri="{FF2B5EF4-FFF2-40B4-BE49-F238E27FC236}">
                <a16:creationId xmlns:a16="http://schemas.microsoft.com/office/drawing/2014/main" id="{E9ABE19D-0B51-4388-93D1-0CD6B767115D}"/>
              </a:ext>
            </a:extLst>
          </p:cNvPr>
          <p:cNvGrpSpPr/>
          <p:nvPr/>
        </p:nvGrpSpPr>
        <p:grpSpPr>
          <a:xfrm>
            <a:off x="999771" y="932104"/>
            <a:ext cx="913428" cy="1032464"/>
            <a:chOff x="999771" y="932104"/>
            <a:chExt cx="913428" cy="1032464"/>
          </a:xfrm>
        </p:grpSpPr>
        <p:grpSp>
          <p:nvGrpSpPr>
            <p:cNvPr id="21" name="Group 20">
              <a:extLst>
                <a:ext uri="{FF2B5EF4-FFF2-40B4-BE49-F238E27FC236}">
                  <a16:creationId xmlns:a16="http://schemas.microsoft.com/office/drawing/2014/main" id="{46226ED6-7133-4222-9552-0EA4B1B3C9FB}"/>
                </a:ext>
              </a:extLst>
            </p:cNvPr>
            <p:cNvGrpSpPr/>
            <p:nvPr/>
          </p:nvGrpSpPr>
          <p:grpSpPr>
            <a:xfrm rot="8100000" flipV="1">
              <a:off x="1047457" y="1290386"/>
              <a:ext cx="865742" cy="628383"/>
              <a:chOff x="558167" y="958515"/>
              <a:chExt cx="865742" cy="628383"/>
            </a:xfrm>
            <a:solidFill>
              <a:schemeClr val="accent3"/>
            </a:solidFill>
          </p:grpSpPr>
          <p:sp>
            <p:nvSpPr>
              <p:cNvPr id="28" name="Freeform: Shape 27">
                <a:extLst>
                  <a:ext uri="{FF2B5EF4-FFF2-40B4-BE49-F238E27FC236}">
                    <a16:creationId xmlns:a16="http://schemas.microsoft.com/office/drawing/2014/main" id="{BE810E40-D42F-4034-93BA-54446465D20B}"/>
                  </a:ext>
                </a:extLst>
              </p:cNvPr>
              <p:cNvSpPr/>
              <p:nvPr/>
            </p:nvSpPr>
            <p:spPr>
              <a:xfrm rot="8100000" flipH="1">
                <a:off x="558167" y="1122160"/>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60F6BFC2-CA89-42B8-8A5A-E9F26BA87FBB}"/>
                  </a:ext>
                </a:extLst>
              </p:cNvPr>
              <p:cNvSpPr/>
              <p:nvPr/>
            </p:nvSpPr>
            <p:spPr>
              <a:xfrm rot="5400000" flipH="1">
                <a:off x="959170" y="95851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 name="Group 21">
              <a:extLst>
                <a:ext uri="{FF2B5EF4-FFF2-40B4-BE49-F238E27FC236}">
                  <a16:creationId xmlns:a16="http://schemas.microsoft.com/office/drawing/2014/main" id="{1CA36485-DC1D-48C9-91B2-425DBC66D471}"/>
                </a:ext>
              </a:extLst>
            </p:cNvPr>
            <p:cNvGrpSpPr/>
            <p:nvPr/>
          </p:nvGrpSpPr>
          <p:grpSpPr>
            <a:xfrm rot="10800000" flipH="1" flipV="1">
              <a:off x="999771" y="932104"/>
              <a:ext cx="864005" cy="1032464"/>
              <a:chOff x="2207971" y="2384401"/>
              <a:chExt cx="864005" cy="1032464"/>
            </a:xfrm>
          </p:grpSpPr>
          <p:sp>
            <p:nvSpPr>
              <p:cNvPr id="23" name="Freeform: Shape 22">
                <a:extLst>
                  <a:ext uri="{FF2B5EF4-FFF2-40B4-BE49-F238E27FC236}">
                    <a16:creationId xmlns:a16="http://schemas.microsoft.com/office/drawing/2014/main" id="{0ACF276E-196C-4923-B7D1-48A8E6A1669C}"/>
                  </a:ext>
                </a:extLst>
              </p:cNvPr>
              <p:cNvSpPr/>
              <p:nvPr/>
            </p:nvSpPr>
            <p:spPr>
              <a:xfrm rot="13500000">
                <a:off x="2207971" y="2856305"/>
                <a:ext cx="464739" cy="464739"/>
              </a:xfrm>
              <a:custGeom>
                <a:avLst/>
                <a:gdLst>
                  <a:gd name="connsiteX0" fmla="*/ 464132 w 464739"/>
                  <a:gd name="connsiteY0" fmla="*/ 463881 h 464739"/>
                  <a:gd name="connsiteX1" fmla="*/ 463891 w 464739"/>
                  <a:gd name="connsiteY1" fmla="*/ 463892 h 464739"/>
                  <a:gd name="connsiteX2" fmla="*/ 463880 w 464739"/>
                  <a:gd name="connsiteY2" fmla="*/ 464132 h 464739"/>
                  <a:gd name="connsiteX3" fmla="*/ 463651 w 464739"/>
                  <a:gd name="connsiteY3" fmla="*/ 463904 h 464739"/>
                  <a:gd name="connsiteX4" fmla="*/ 446142 w 464739"/>
                  <a:gd name="connsiteY4" fmla="*/ 464739 h 464739"/>
                  <a:gd name="connsiteX5" fmla="*/ 130673 w 464739"/>
                  <a:gd name="connsiteY5" fmla="*/ 334067 h 464739"/>
                  <a:gd name="connsiteX6" fmla="*/ 0 w 464739"/>
                  <a:gd name="connsiteY6" fmla="*/ 18597 h 464739"/>
                  <a:gd name="connsiteX7" fmla="*/ 836 w 464739"/>
                  <a:gd name="connsiteY7" fmla="*/ 1089 h 464739"/>
                  <a:gd name="connsiteX8" fmla="*/ 607 w 464739"/>
                  <a:gd name="connsiteY8" fmla="*/ 859 h 464739"/>
                  <a:gd name="connsiteX9" fmla="*/ 848 w 464739"/>
                  <a:gd name="connsiteY9" fmla="*/ 848 h 464739"/>
                  <a:gd name="connsiteX10" fmla="*/ 859 w 464739"/>
                  <a:gd name="connsiteY10" fmla="*/ 607 h 464739"/>
                  <a:gd name="connsiteX11" fmla="*/ 1089 w 464739"/>
                  <a:gd name="connsiteY11" fmla="*/ 836 h 464739"/>
                  <a:gd name="connsiteX12" fmla="*/ 18597 w 464739"/>
                  <a:gd name="connsiteY12" fmla="*/ 0 h 464739"/>
                  <a:gd name="connsiteX13" fmla="*/ 334067 w 464739"/>
                  <a:gd name="connsiteY13" fmla="*/ 130672 h 464739"/>
                  <a:gd name="connsiteX14" fmla="*/ 464739 w 464739"/>
                  <a:gd name="connsiteY14" fmla="*/ 446142 h 464739"/>
                  <a:gd name="connsiteX15" fmla="*/ 463903 w 464739"/>
                  <a:gd name="connsiteY15" fmla="*/ 463652 h 46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9" h="464739">
                    <a:moveTo>
                      <a:pt x="464132" y="463881"/>
                    </a:moveTo>
                    <a:lnTo>
                      <a:pt x="463891" y="463892"/>
                    </a:lnTo>
                    <a:lnTo>
                      <a:pt x="463880" y="464132"/>
                    </a:lnTo>
                    <a:lnTo>
                      <a:pt x="463651" y="463904"/>
                    </a:lnTo>
                    <a:lnTo>
                      <a:pt x="446142" y="464739"/>
                    </a:lnTo>
                    <a:cubicBezTo>
                      <a:pt x="331965" y="464739"/>
                      <a:pt x="217787" y="421182"/>
                      <a:pt x="130673" y="334067"/>
                    </a:cubicBezTo>
                    <a:cubicBezTo>
                      <a:pt x="43558" y="246953"/>
                      <a:pt x="1" y="132775"/>
                      <a:pt x="0" y="18597"/>
                    </a:cubicBezTo>
                    <a:lnTo>
                      <a:pt x="836" y="1089"/>
                    </a:lnTo>
                    <a:lnTo>
                      <a:pt x="607" y="859"/>
                    </a:lnTo>
                    <a:lnTo>
                      <a:pt x="848" y="848"/>
                    </a:lnTo>
                    <a:lnTo>
                      <a:pt x="859" y="607"/>
                    </a:lnTo>
                    <a:lnTo>
                      <a:pt x="1089" y="836"/>
                    </a:lnTo>
                    <a:lnTo>
                      <a:pt x="18597" y="0"/>
                    </a:lnTo>
                    <a:cubicBezTo>
                      <a:pt x="132775" y="0"/>
                      <a:pt x="246952" y="43557"/>
                      <a:pt x="334067" y="130672"/>
                    </a:cubicBezTo>
                    <a:cubicBezTo>
                      <a:pt x="421182" y="217787"/>
                      <a:pt x="464739" y="331964"/>
                      <a:pt x="464739" y="446142"/>
                    </a:cubicBezTo>
                    <a:lnTo>
                      <a:pt x="463903" y="463652"/>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FFE3686C-DFF6-4995-81B8-FA38F5BB0401}"/>
                  </a:ext>
                </a:extLst>
              </p:cNvPr>
              <p:cNvSpPr/>
              <p:nvPr/>
            </p:nvSpPr>
            <p:spPr>
              <a:xfrm rot="10800000">
                <a:off x="2607238" y="2688467"/>
                <a:ext cx="464738" cy="464738"/>
              </a:xfrm>
              <a:custGeom>
                <a:avLst/>
                <a:gdLst>
                  <a:gd name="connsiteX0" fmla="*/ 446142 w 464738"/>
                  <a:gd name="connsiteY0" fmla="*/ 464738 h 464738"/>
                  <a:gd name="connsiteX1" fmla="*/ 130673 w 464738"/>
                  <a:gd name="connsiteY1" fmla="*/ 334066 h 464738"/>
                  <a:gd name="connsiteX2" fmla="*/ 0 w 464738"/>
                  <a:gd name="connsiteY2" fmla="*/ 18596 h 464738"/>
                  <a:gd name="connsiteX3" fmla="*/ 836 w 464738"/>
                  <a:gd name="connsiteY3" fmla="*/ 1089 h 464738"/>
                  <a:gd name="connsiteX4" fmla="*/ 606 w 464738"/>
                  <a:gd name="connsiteY4" fmla="*/ 859 h 464738"/>
                  <a:gd name="connsiteX5" fmla="*/ 848 w 464738"/>
                  <a:gd name="connsiteY5" fmla="*/ 848 h 464738"/>
                  <a:gd name="connsiteX6" fmla="*/ 859 w 464738"/>
                  <a:gd name="connsiteY6" fmla="*/ 606 h 464738"/>
                  <a:gd name="connsiteX7" fmla="*/ 1089 w 464738"/>
                  <a:gd name="connsiteY7" fmla="*/ 836 h 464738"/>
                  <a:gd name="connsiteX8" fmla="*/ 18596 w 464738"/>
                  <a:gd name="connsiteY8" fmla="*/ 0 h 464738"/>
                  <a:gd name="connsiteX9" fmla="*/ 334066 w 464738"/>
                  <a:gd name="connsiteY9" fmla="*/ 130672 h 464738"/>
                  <a:gd name="connsiteX10" fmla="*/ 464738 w 464738"/>
                  <a:gd name="connsiteY10" fmla="*/ 446142 h 464738"/>
                  <a:gd name="connsiteX11" fmla="*/ 463902 w 464738"/>
                  <a:gd name="connsiteY11" fmla="*/ 463650 h 464738"/>
                  <a:gd name="connsiteX12" fmla="*/ 464132 w 464738"/>
                  <a:gd name="connsiteY12" fmla="*/ 463880 h 464738"/>
                  <a:gd name="connsiteX13" fmla="*/ 463891 w 464738"/>
                  <a:gd name="connsiteY13" fmla="*/ 463892 h 464738"/>
                  <a:gd name="connsiteX14" fmla="*/ 463879 w 464738"/>
                  <a:gd name="connsiteY14" fmla="*/ 464132 h 464738"/>
                  <a:gd name="connsiteX15" fmla="*/ 463650 w 464738"/>
                  <a:gd name="connsiteY15" fmla="*/ 463903 h 46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4738" h="464738">
                    <a:moveTo>
                      <a:pt x="446142" y="464738"/>
                    </a:moveTo>
                    <a:cubicBezTo>
                      <a:pt x="331965" y="464738"/>
                      <a:pt x="217787" y="421181"/>
                      <a:pt x="130673" y="334066"/>
                    </a:cubicBezTo>
                    <a:cubicBezTo>
                      <a:pt x="43558" y="246952"/>
                      <a:pt x="1" y="132774"/>
                      <a:pt x="0" y="18596"/>
                    </a:cubicBezTo>
                    <a:lnTo>
                      <a:pt x="836" y="1089"/>
                    </a:lnTo>
                    <a:lnTo>
                      <a:pt x="606" y="859"/>
                    </a:lnTo>
                    <a:lnTo>
                      <a:pt x="848" y="848"/>
                    </a:lnTo>
                    <a:lnTo>
                      <a:pt x="859" y="606"/>
                    </a:lnTo>
                    <a:lnTo>
                      <a:pt x="1089" y="836"/>
                    </a:lnTo>
                    <a:lnTo>
                      <a:pt x="18596" y="0"/>
                    </a:lnTo>
                    <a:cubicBezTo>
                      <a:pt x="132774" y="0"/>
                      <a:pt x="246951" y="43557"/>
                      <a:pt x="334066" y="130672"/>
                    </a:cubicBezTo>
                    <a:cubicBezTo>
                      <a:pt x="421181" y="217787"/>
                      <a:pt x="464738" y="331964"/>
                      <a:pt x="464738" y="446142"/>
                    </a:cubicBezTo>
                    <a:lnTo>
                      <a:pt x="463902" y="463650"/>
                    </a:lnTo>
                    <a:lnTo>
                      <a:pt x="464132" y="463880"/>
                    </a:lnTo>
                    <a:lnTo>
                      <a:pt x="463891" y="463892"/>
                    </a:lnTo>
                    <a:lnTo>
                      <a:pt x="463879" y="464132"/>
                    </a:lnTo>
                    <a:lnTo>
                      <a:pt x="463650" y="463903"/>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5" name="Group 24">
                <a:extLst>
                  <a:ext uri="{FF2B5EF4-FFF2-40B4-BE49-F238E27FC236}">
                    <a16:creationId xmlns:a16="http://schemas.microsoft.com/office/drawing/2014/main" id="{9DCBF653-CCB9-47B2-9DD9-68847A45D82D}"/>
                  </a:ext>
                </a:extLst>
              </p:cNvPr>
              <p:cNvGrpSpPr/>
              <p:nvPr/>
            </p:nvGrpSpPr>
            <p:grpSpPr>
              <a:xfrm>
                <a:off x="2440769" y="2384401"/>
                <a:ext cx="313009" cy="1032464"/>
                <a:chOff x="2440769" y="2384401"/>
                <a:chExt cx="313009" cy="1032464"/>
              </a:xfrm>
            </p:grpSpPr>
            <p:cxnSp>
              <p:nvCxnSpPr>
                <p:cNvPr id="26" name="Straight Connector 25">
                  <a:extLst>
                    <a:ext uri="{FF2B5EF4-FFF2-40B4-BE49-F238E27FC236}">
                      <a16:creationId xmlns:a16="http://schemas.microsoft.com/office/drawing/2014/main" id="{7F081A1F-C7C9-4907-AAED-B4E9B64973FB}"/>
                    </a:ext>
                  </a:extLst>
                </p:cNvPr>
                <p:cNvCxnSpPr>
                  <a:cxnSpLocks/>
                </p:cNvCxnSpPr>
                <p:nvPr/>
              </p:nvCxnSpPr>
              <p:spPr>
                <a:xfrm rot="10800000" flipH="1">
                  <a:off x="2440769" y="2516865"/>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F8F89A-0719-4D9A-8379-9EEBD7201052}"/>
                    </a:ext>
                  </a:extLst>
                </p:cNvPr>
                <p:cNvCxnSpPr>
                  <a:cxnSpLocks/>
                </p:cNvCxnSpPr>
                <p:nvPr/>
              </p:nvCxnSpPr>
              <p:spPr>
                <a:xfrm rot="8100000" flipH="1">
                  <a:off x="2753778" y="2384401"/>
                  <a:ext cx="0" cy="900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0" name="Group 29">
            <a:extLst>
              <a:ext uri="{FF2B5EF4-FFF2-40B4-BE49-F238E27FC236}">
                <a16:creationId xmlns:a16="http://schemas.microsoft.com/office/drawing/2014/main" id="{E7AA5779-FF0F-4ACF-A56C-710A4CDEC8A3}"/>
              </a:ext>
            </a:extLst>
          </p:cNvPr>
          <p:cNvGrpSpPr/>
          <p:nvPr/>
        </p:nvGrpSpPr>
        <p:grpSpPr>
          <a:xfrm>
            <a:off x="1437136" y="649304"/>
            <a:ext cx="388541" cy="388541"/>
            <a:chOff x="5752675" y="5440856"/>
            <a:chExt cx="388541" cy="388541"/>
          </a:xfrm>
        </p:grpSpPr>
        <p:sp>
          <p:nvSpPr>
            <p:cNvPr id="31" name="Oval 30">
              <a:extLst>
                <a:ext uri="{FF2B5EF4-FFF2-40B4-BE49-F238E27FC236}">
                  <a16:creationId xmlns:a16="http://schemas.microsoft.com/office/drawing/2014/main" id="{5F0ADB13-4626-4F84-B513-0B58E65C248E}"/>
                </a:ext>
              </a:extLst>
            </p:cNvPr>
            <p:cNvSpPr/>
            <p:nvPr/>
          </p:nvSpPr>
          <p:spPr>
            <a:xfrm rot="10800000">
              <a:off x="5800801" y="5488982"/>
              <a:ext cx="340415" cy="3404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AF46BC46-AD78-4932-95BA-D3009154CA7A}"/>
                </a:ext>
              </a:extLst>
            </p:cNvPr>
            <p:cNvSpPr/>
            <p:nvPr/>
          </p:nvSpPr>
          <p:spPr>
            <a:xfrm>
              <a:off x="5752675" y="5440856"/>
              <a:ext cx="340415" cy="34041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33" name="Straight Connector 32">
            <a:extLst>
              <a:ext uri="{FF2B5EF4-FFF2-40B4-BE49-F238E27FC236}">
                <a16:creationId xmlns:a16="http://schemas.microsoft.com/office/drawing/2014/main" id="{D38118F0-6EA8-4901-9161-9101C6DDD97E}"/>
              </a:ext>
            </a:extLst>
          </p:cNvPr>
          <p:cNvCxnSpPr>
            <a:cxnSpLocks/>
          </p:cNvCxnSpPr>
          <p:nvPr/>
        </p:nvCxnSpPr>
        <p:spPr>
          <a:xfrm rot="16200000" flipH="1">
            <a:off x="5826000" y="342900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93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3/16/21</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88585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70C3-74D3-4445-A879-4F7CF42ED29A}"/>
              </a:ext>
            </a:extLst>
          </p:cNvPr>
          <p:cNvSpPr>
            <a:spLocks noGrp="1"/>
          </p:cNvSpPr>
          <p:nvPr>
            <p:ph type="title"/>
          </p:nvPr>
        </p:nvSpPr>
        <p:spPr>
          <a:xfrm>
            <a:off x="1079500" y="1011238"/>
            <a:ext cx="10026650" cy="655637"/>
          </a:xfrm>
        </p:spPr>
        <p:txBody>
          <a:bodyPr>
            <a:normAutofit/>
          </a:bodyPr>
          <a:lstStyle>
            <a:lvl1pPr algn="l">
              <a:defRPr/>
            </a:lvl1pPr>
          </a:lstStyle>
          <a:p>
            <a:r>
              <a:rPr lang="en-US"/>
              <a:t>Click to edit Master title style</a:t>
            </a:r>
          </a:p>
        </p:txBody>
      </p:sp>
      <p:sp>
        <p:nvSpPr>
          <p:cNvPr id="3" name="Text Placeholder 2">
            <a:extLst>
              <a:ext uri="{FF2B5EF4-FFF2-40B4-BE49-F238E27FC236}">
                <a16:creationId xmlns:a16="http://schemas.microsoft.com/office/drawing/2014/main" id="{B2B64494-3C1C-49FE-ADB2-6F41CEEA82EF}"/>
              </a:ext>
            </a:extLst>
          </p:cNvPr>
          <p:cNvSpPr>
            <a:spLocks noGrp="1"/>
          </p:cNvSpPr>
          <p:nvPr>
            <p:ph type="body" idx="1"/>
          </p:nvPr>
        </p:nvSpPr>
        <p:spPr>
          <a:xfrm>
            <a:off x="107950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EE19A6-8340-43A4-9B30-A27DEB9E2BF1}"/>
              </a:ext>
            </a:extLst>
          </p:cNvPr>
          <p:cNvSpPr>
            <a:spLocks noGrp="1"/>
          </p:cNvSpPr>
          <p:nvPr>
            <p:ph sz="half" idx="2"/>
          </p:nvPr>
        </p:nvSpPr>
        <p:spPr>
          <a:xfrm>
            <a:off x="1079500" y="2525561"/>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9D4B31-0090-483A-BF84-CEA2B22D51D5}"/>
              </a:ext>
            </a:extLst>
          </p:cNvPr>
          <p:cNvSpPr>
            <a:spLocks noGrp="1"/>
          </p:cNvSpPr>
          <p:nvPr>
            <p:ph type="body" sz="quarter" idx="3"/>
          </p:nvPr>
        </p:nvSpPr>
        <p:spPr>
          <a:xfrm>
            <a:off x="6364950" y="1854200"/>
            <a:ext cx="4741200" cy="553998"/>
          </a:xfrm>
        </p:spPr>
        <p:txBody>
          <a:bodyPr anchor="t" anchorCtr="0">
            <a:normAutofit/>
          </a:bodyPr>
          <a:lstStyle>
            <a:lvl1pPr marL="0" indent="0">
              <a:lnSpc>
                <a:spcPct val="100000"/>
              </a:lnSpc>
              <a:buNone/>
              <a:defRPr sz="1800" b="0" cap="all" spc="300" baseline="0">
                <a:solidFill>
                  <a:schemeClr val="tx1">
                    <a:alpha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8DB9E9-0BD8-4F85-9342-5C5BA0D35CEA}"/>
              </a:ext>
            </a:extLst>
          </p:cNvPr>
          <p:cNvSpPr>
            <a:spLocks noGrp="1"/>
          </p:cNvSpPr>
          <p:nvPr>
            <p:ph sz="quarter" idx="4"/>
          </p:nvPr>
        </p:nvSpPr>
        <p:spPr>
          <a:xfrm>
            <a:off x="6364950" y="2525560"/>
            <a:ext cx="4741200" cy="3243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AE3D3E-6168-45C3-BAB4-04FFFB9835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3/16/21</a:t>
            </a:fld>
            <a:endParaRPr lang="en-US"/>
          </a:p>
        </p:txBody>
      </p:sp>
      <p:sp>
        <p:nvSpPr>
          <p:cNvPr id="8" name="Footer Placeholder 7">
            <a:extLst>
              <a:ext uri="{FF2B5EF4-FFF2-40B4-BE49-F238E27FC236}">
                <a16:creationId xmlns:a16="http://schemas.microsoft.com/office/drawing/2014/main" id="{DA8F8D02-7CCF-4321-847A-CD553E52A342}"/>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F966368-2A9A-4617-A2A9-E4E9ACD06381}"/>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439115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0855A-C7D7-455F-BD47-AB4221DD0240}"/>
              </a:ext>
            </a:extLst>
          </p:cNvPr>
          <p:cNvSpPr>
            <a:spLocks noGrp="1"/>
          </p:cNvSpPr>
          <p:nvPr>
            <p:ph type="title"/>
          </p:nvPr>
        </p:nvSpPr>
        <p:spPr>
          <a:xfrm>
            <a:off x="1079500" y="1079500"/>
            <a:ext cx="10026650" cy="4689475"/>
          </a:xfrm>
        </p:spPr>
        <p:txBody>
          <a:bodyPr anchor="ct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1629F6FD-C2F8-4688-B52A-ED76F48B8B4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3/16/21</a:t>
            </a:fld>
            <a:endParaRPr lang="en-US"/>
          </a:p>
        </p:txBody>
      </p:sp>
      <p:sp>
        <p:nvSpPr>
          <p:cNvPr id="4" name="Footer Placeholder 3">
            <a:extLst>
              <a:ext uri="{FF2B5EF4-FFF2-40B4-BE49-F238E27FC236}">
                <a16:creationId xmlns:a16="http://schemas.microsoft.com/office/drawing/2014/main" id="{AB358F0F-237C-4F8E-A5A7-48269F700B1D}"/>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8C3629E-70C3-44A4-A268-2194CD424AF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22540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0232D4-EC56-49D3-B967-D972B5E5E2C1}"/>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3/16/21</a:t>
            </a:fld>
            <a:endParaRPr lang="en-US"/>
          </a:p>
        </p:txBody>
      </p:sp>
      <p:sp>
        <p:nvSpPr>
          <p:cNvPr id="3" name="Footer Placeholder 2">
            <a:extLst>
              <a:ext uri="{FF2B5EF4-FFF2-40B4-BE49-F238E27FC236}">
                <a16:creationId xmlns:a16="http://schemas.microsoft.com/office/drawing/2014/main" id="{0B2C3171-136A-405F-B1CF-C0DAFAA21E41}"/>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523E7E-BA29-40D2-BE24-10E7F7050409}"/>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925182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607EF-706F-47DD-B487-7C3E4EDE1945}"/>
              </a:ext>
            </a:extLst>
          </p:cNvPr>
          <p:cNvSpPr>
            <a:spLocks noGrp="1"/>
          </p:cNvSpPr>
          <p:nvPr>
            <p:ph type="title"/>
          </p:nvPr>
        </p:nvSpPr>
        <p:spPr>
          <a:xfrm>
            <a:off x="1071607" y="1011238"/>
            <a:ext cx="3906000" cy="1292400"/>
          </a:xfrm>
        </p:spPr>
        <p:txBody>
          <a:bodyPr anchor="t" anchorCtr="0">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08298442-7D9F-4D62-866B-FBA382F06C4C}"/>
              </a:ext>
            </a:extLst>
          </p:cNvPr>
          <p:cNvSpPr>
            <a:spLocks noGrp="1"/>
          </p:cNvSpPr>
          <p:nvPr>
            <p:ph idx="1"/>
          </p:nvPr>
        </p:nvSpPr>
        <p:spPr>
          <a:xfrm>
            <a:off x="5537200" y="955230"/>
            <a:ext cx="5583193" cy="4813745"/>
          </a:xfrm>
        </p:spPr>
        <p:txBody>
          <a:bodyPr/>
          <a:lstStyle>
            <a:lvl1pPr marL="0" indent="0">
              <a:lnSpc>
                <a:spcPct val="100000"/>
              </a:lnSpc>
              <a:buFontTx/>
              <a:buNone/>
              <a:defRPr sz="4800"/>
            </a:lvl1pPr>
            <a:lvl2pPr marL="0">
              <a:lnSpc>
                <a:spcPct val="100000"/>
              </a:lnSpc>
              <a:defRPr sz="4800"/>
            </a:lvl2pPr>
            <a:lvl3pPr marL="0" indent="0">
              <a:buNone/>
              <a:defRPr sz="2000"/>
            </a:lvl3pPr>
            <a:lvl4pPr marL="0">
              <a:defRPr sz="2000"/>
            </a:lvl4pPr>
            <a:lvl5pPr marL="360000">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7D1DB7-AC43-460E-B3C5-9F8B37D1B50A}"/>
              </a:ext>
            </a:extLst>
          </p:cNvPr>
          <p:cNvSpPr>
            <a:spLocks noGrp="1"/>
          </p:cNvSpPr>
          <p:nvPr>
            <p:ph type="body" sz="half" idx="2"/>
          </p:nvPr>
        </p:nvSpPr>
        <p:spPr>
          <a:xfrm>
            <a:off x="1079499" y="2664000"/>
            <a:ext cx="3905999" cy="310680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0C5DE9-6995-4F6E-AF64-6CE9A677971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3/16/21</a:t>
            </a:fld>
            <a:endParaRPr lang="en-US"/>
          </a:p>
        </p:txBody>
      </p:sp>
      <p:sp>
        <p:nvSpPr>
          <p:cNvPr id="6" name="Footer Placeholder 5">
            <a:extLst>
              <a:ext uri="{FF2B5EF4-FFF2-40B4-BE49-F238E27FC236}">
                <a16:creationId xmlns:a16="http://schemas.microsoft.com/office/drawing/2014/main" id="{388BC655-2B4D-48CA-90B9-740400332295}"/>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14A7E0-1D83-4CE0-9FFE-3EEE2B3C27E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93653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F85-950A-4BED-AE31-5C85DE4FA488}"/>
              </a:ext>
            </a:extLst>
          </p:cNvPr>
          <p:cNvSpPr>
            <a:spLocks noGrp="1"/>
          </p:cNvSpPr>
          <p:nvPr>
            <p:ph type="title"/>
          </p:nvPr>
        </p:nvSpPr>
        <p:spPr>
          <a:xfrm>
            <a:off x="1079501" y="1011238"/>
            <a:ext cx="3905250" cy="1292662"/>
          </a:xfrm>
        </p:spPr>
        <p:txBody>
          <a:bodyPr anchor="t" anchorCtr="0">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6813A008-3741-4305-8A06-C0D8404A32BB}"/>
              </a:ext>
            </a:extLst>
          </p:cNvPr>
          <p:cNvSpPr>
            <a:spLocks noGrp="1"/>
          </p:cNvSpPr>
          <p:nvPr>
            <p:ph type="pic" idx="1"/>
          </p:nvPr>
        </p:nvSpPr>
        <p:spPr>
          <a:xfrm>
            <a:off x="5537200" y="531813"/>
            <a:ext cx="6113812" cy="57848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F2ADC63-3365-4920-AF26-600F4D2EA579}"/>
              </a:ext>
            </a:extLst>
          </p:cNvPr>
          <p:cNvSpPr>
            <a:spLocks noGrp="1"/>
          </p:cNvSpPr>
          <p:nvPr>
            <p:ph type="body" sz="half" idx="2"/>
          </p:nvPr>
        </p:nvSpPr>
        <p:spPr>
          <a:xfrm>
            <a:off x="1079500" y="2663825"/>
            <a:ext cx="3905250" cy="3105150"/>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161BE-EF8B-4F4D-8197-61442EBC46B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3/16/21</a:t>
            </a:fld>
            <a:endParaRPr lang="en-US"/>
          </a:p>
        </p:txBody>
      </p:sp>
      <p:sp>
        <p:nvSpPr>
          <p:cNvPr id="6" name="Footer Placeholder 5">
            <a:extLst>
              <a:ext uri="{FF2B5EF4-FFF2-40B4-BE49-F238E27FC236}">
                <a16:creationId xmlns:a16="http://schemas.microsoft.com/office/drawing/2014/main" id="{9FD37897-BFE5-414E-9334-53116988DC37}"/>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5BF024-9A20-4B80-976D-420DCCD1616D}"/>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205881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00152-D18D-4405-8FB2-5985831B57A0}"/>
              </a:ext>
            </a:extLst>
          </p:cNvPr>
          <p:cNvSpPr>
            <a:spLocks noGrp="1"/>
          </p:cNvSpPr>
          <p:nvPr>
            <p:ph type="title"/>
          </p:nvPr>
        </p:nvSpPr>
        <p:spPr>
          <a:xfrm>
            <a:off x="1079500" y="1011238"/>
            <a:ext cx="10026650" cy="655637"/>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722E92E1-0C4A-474E-8E29-8DB404101BA7}"/>
              </a:ext>
            </a:extLst>
          </p:cNvPr>
          <p:cNvSpPr>
            <a:spLocks noGrp="1"/>
          </p:cNvSpPr>
          <p:nvPr>
            <p:ph type="body" idx="1"/>
          </p:nvPr>
        </p:nvSpPr>
        <p:spPr>
          <a:xfrm>
            <a:off x="1079500" y="1790700"/>
            <a:ext cx="10026650" cy="3978275"/>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22E245-B48B-4526-8D2D-9475E64B0624}"/>
              </a:ext>
            </a:extLst>
          </p:cNvPr>
          <p:cNvSpPr>
            <a:spLocks noGrp="1"/>
          </p:cNvSpPr>
          <p:nvPr>
            <p:ph type="dt" sz="half" idx="2"/>
          </p:nvPr>
        </p:nvSpPr>
        <p:spPr>
          <a:xfrm>
            <a:off x="541338" y="6401999"/>
            <a:ext cx="2206625" cy="369332"/>
          </a:xfrm>
          <a:prstGeom prst="rect">
            <a:avLst/>
          </a:prstGeom>
        </p:spPr>
        <p:txBody>
          <a:bodyPr vert="horz" lIns="0" tIns="0" rIns="0" bIns="0" rtlCol="0" anchor="ctr">
            <a:normAutofit/>
          </a:bodyPr>
          <a:lstStyle>
            <a:lvl1pPr algn="l">
              <a:defRPr sz="1000" cap="all" spc="300" baseline="0">
                <a:solidFill>
                  <a:schemeClr val="tx1">
                    <a:alpha val="70000"/>
                  </a:schemeClr>
                </a:solidFill>
              </a:defRPr>
            </a:lvl1pPr>
          </a:lstStyle>
          <a:p>
            <a:fld id="{64F0E216-BA48-4F04-AC4F-645AA0DD6AC6}" type="datetimeFigureOut">
              <a:rPr lang="en-US" smtClean="0"/>
              <a:pPr/>
              <a:t>3/16/21</a:t>
            </a:fld>
            <a:endParaRPr lang="en-US"/>
          </a:p>
        </p:txBody>
      </p:sp>
      <p:sp>
        <p:nvSpPr>
          <p:cNvPr id="5" name="Footer Placeholder 4">
            <a:extLst>
              <a:ext uri="{FF2B5EF4-FFF2-40B4-BE49-F238E27FC236}">
                <a16:creationId xmlns:a16="http://schemas.microsoft.com/office/drawing/2014/main" id="{C2A0FE5C-A494-40F2-A357-786AFFA6318E}"/>
              </a:ext>
            </a:extLst>
          </p:cNvPr>
          <p:cNvSpPr>
            <a:spLocks noGrp="1"/>
          </p:cNvSpPr>
          <p:nvPr>
            <p:ph type="ftr" sz="quarter" idx="3"/>
          </p:nvPr>
        </p:nvSpPr>
        <p:spPr>
          <a:xfrm>
            <a:off x="3308350" y="6401999"/>
            <a:ext cx="5575300" cy="369332"/>
          </a:xfrm>
          <a:prstGeom prst="rect">
            <a:avLst/>
          </a:prstGeom>
        </p:spPr>
        <p:txBody>
          <a:bodyPr vert="horz" lIns="0" tIns="0" rIns="0" bIns="0" rtlCol="0" anchor="ctr">
            <a:normAutofit/>
          </a:bodyPr>
          <a:lstStyle>
            <a:lvl1pPr algn="ctr">
              <a:defRPr sz="1000" cap="all" spc="300" baseline="0">
                <a:solidFill>
                  <a:schemeClr val="tx1">
                    <a:alpha val="70000"/>
                  </a:schemeClr>
                </a:solidFill>
              </a:defRPr>
            </a:lvl1pPr>
          </a:lstStyle>
          <a:p>
            <a:endParaRPr lang="en-US"/>
          </a:p>
        </p:txBody>
      </p:sp>
      <p:sp>
        <p:nvSpPr>
          <p:cNvPr id="6" name="Slide Number Placeholder 5">
            <a:extLst>
              <a:ext uri="{FF2B5EF4-FFF2-40B4-BE49-F238E27FC236}">
                <a16:creationId xmlns:a16="http://schemas.microsoft.com/office/drawing/2014/main" id="{504686A1-EDE2-44D9-A671-F708A6F883D7}"/>
              </a:ext>
            </a:extLst>
          </p:cNvPr>
          <p:cNvSpPr>
            <a:spLocks noGrp="1"/>
          </p:cNvSpPr>
          <p:nvPr>
            <p:ph type="sldNum" sz="quarter" idx="4"/>
          </p:nvPr>
        </p:nvSpPr>
        <p:spPr>
          <a:xfrm>
            <a:off x="9442800" y="6401999"/>
            <a:ext cx="2208212" cy="369332"/>
          </a:xfrm>
          <a:prstGeom prst="rect">
            <a:avLst/>
          </a:prstGeom>
        </p:spPr>
        <p:txBody>
          <a:bodyPr vert="horz" lIns="0" tIns="0" rIns="0" bIns="0" rtlCol="0" anchor="ctr">
            <a:normAutofit/>
          </a:bodyPr>
          <a:lstStyle>
            <a:lvl1pPr algn="r">
              <a:defRPr sz="1000" cap="all" spc="300" baseline="0">
                <a:solidFill>
                  <a:schemeClr val="tx1">
                    <a:alpha val="70000"/>
                  </a:schemeClr>
                </a:solidFill>
              </a:defRPr>
            </a:lvl1pPr>
          </a:lstStyle>
          <a:p>
            <a:fld id="{D39607A7-8386-47DB-8578-DDEDD194E5D4}" type="slidenum">
              <a:rPr lang="en-US" smtClean="0"/>
              <a:pPr/>
              <a:t>‹#›</a:t>
            </a:fld>
            <a:endParaRPr lang="en-US"/>
          </a:p>
        </p:txBody>
      </p:sp>
    </p:spTree>
    <p:extLst>
      <p:ext uri="{BB962C8B-B14F-4D97-AF65-F5344CB8AC3E}">
        <p14:creationId xmlns:p14="http://schemas.microsoft.com/office/powerpoint/2010/main" val="73463162"/>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100000"/>
        </a:lnSpc>
        <a:spcBef>
          <a:spcPct val="0"/>
        </a:spcBef>
        <a:buNone/>
        <a:defRPr sz="2800" kern="1200" cap="all" spc="400" baseline="0">
          <a:solidFill>
            <a:schemeClr val="tx1"/>
          </a:solidFill>
          <a:latin typeface="+mj-lt"/>
          <a:ea typeface="+mj-ea"/>
          <a:cs typeface="+mj-cs"/>
        </a:defRPr>
      </a:lvl1pPr>
    </p:titleStyle>
    <p:body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33sWyhjhacM" TargetMode="External"/><Relationship Id="rId2" Type="http://schemas.openxmlformats.org/officeDocument/2006/relationships/hyperlink" Target="https://www.youtube.com/watch?v=OWCkPbzq81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v77BEawqIWE" TargetMode="External"/><Relationship Id="rId7" Type="http://schemas.openxmlformats.org/officeDocument/2006/relationships/hyperlink" Target="https://www.youtube.com/watch?v=30IxcOsUXGM" TargetMode="External"/><Relationship Id="rId2" Type="http://schemas.openxmlformats.org/officeDocument/2006/relationships/hyperlink" Target="https://www.youtube.com/watch?v=SnG7XJDunzs" TargetMode="External"/><Relationship Id="rId1" Type="http://schemas.openxmlformats.org/officeDocument/2006/relationships/slideLayout" Target="../slideLayouts/slideLayout2.xml"/><Relationship Id="rId6" Type="http://schemas.openxmlformats.org/officeDocument/2006/relationships/hyperlink" Target="https://www.youtube.com/watch?v=tSJjxbdXxsE" TargetMode="External"/><Relationship Id="rId5" Type="http://schemas.openxmlformats.org/officeDocument/2006/relationships/hyperlink" Target="https://www.youtube.com/watch?v=GX49gLs6piU" TargetMode="External"/><Relationship Id="rId4" Type="http://schemas.openxmlformats.org/officeDocument/2006/relationships/hyperlink" Target="https://www.youtube.com/watch?v=siDVtYyRG_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5B2A81-2C8E-4963-AFD4-E539D168B4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F3DBE3-43CB-9849-91B6-03091593598F}"/>
              </a:ext>
            </a:extLst>
          </p:cNvPr>
          <p:cNvSpPr>
            <a:spLocks noGrp="1"/>
          </p:cNvSpPr>
          <p:nvPr>
            <p:ph type="ctrTitle"/>
          </p:nvPr>
        </p:nvSpPr>
        <p:spPr>
          <a:xfrm>
            <a:off x="4983900" y="1079500"/>
            <a:ext cx="6119131" cy="2138400"/>
          </a:xfrm>
        </p:spPr>
        <p:txBody>
          <a:bodyPr>
            <a:normAutofit/>
          </a:bodyPr>
          <a:lstStyle/>
          <a:p>
            <a:r>
              <a:rPr lang="en-US"/>
              <a:t>ODBOJKA</a:t>
            </a:r>
          </a:p>
        </p:txBody>
      </p:sp>
      <p:sp>
        <p:nvSpPr>
          <p:cNvPr id="3" name="Subtitle 2">
            <a:extLst>
              <a:ext uri="{FF2B5EF4-FFF2-40B4-BE49-F238E27FC236}">
                <a16:creationId xmlns:a16="http://schemas.microsoft.com/office/drawing/2014/main" id="{6BA8FC87-B132-8D4A-8411-3DC9D4FF37BD}"/>
              </a:ext>
            </a:extLst>
          </p:cNvPr>
          <p:cNvSpPr>
            <a:spLocks noGrp="1"/>
          </p:cNvSpPr>
          <p:nvPr>
            <p:ph type="subTitle" idx="1"/>
          </p:nvPr>
        </p:nvSpPr>
        <p:spPr>
          <a:xfrm>
            <a:off x="4980779" y="4113213"/>
            <a:ext cx="6125372" cy="1655762"/>
          </a:xfrm>
        </p:spPr>
        <p:txBody>
          <a:bodyPr>
            <a:normAutofit/>
          </a:bodyPr>
          <a:lstStyle/>
          <a:p>
            <a:endParaRPr lang="en-US"/>
          </a:p>
        </p:txBody>
      </p:sp>
      <p:pic>
        <p:nvPicPr>
          <p:cNvPr id="4" name="Picture 3">
            <a:extLst>
              <a:ext uri="{FF2B5EF4-FFF2-40B4-BE49-F238E27FC236}">
                <a16:creationId xmlns:a16="http://schemas.microsoft.com/office/drawing/2014/main" id="{3FA685D9-3966-4EA8-B772-1A60768D888C}"/>
              </a:ext>
            </a:extLst>
          </p:cNvPr>
          <p:cNvPicPr>
            <a:picLocks noChangeAspect="1"/>
          </p:cNvPicPr>
          <p:nvPr/>
        </p:nvPicPr>
        <p:blipFill rotWithShape="1">
          <a:blip r:embed="rId2"/>
          <a:srcRect l="30308" r="32083" b="-1"/>
          <a:stretch/>
        </p:blipFill>
        <p:spPr>
          <a:xfrm>
            <a:off x="20" y="10"/>
            <a:ext cx="3863955" cy="6857989"/>
          </a:xfrm>
          <a:prstGeom prst="rect">
            <a:avLst/>
          </a:prstGeom>
        </p:spPr>
      </p:pic>
      <p:cxnSp>
        <p:nvCxnSpPr>
          <p:cNvPr id="11" name="Straight Connector 10">
            <a:extLst>
              <a:ext uri="{FF2B5EF4-FFF2-40B4-BE49-F238E27FC236}">
                <a16:creationId xmlns:a16="http://schemas.microsoft.com/office/drawing/2014/main" id="{9E7C23BC-DAA6-40E1-8166-B8C4439D1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73465" y="3690871"/>
            <a:ext cx="54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260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9B351-9086-A544-B87F-40EA6FB9D7E4}"/>
              </a:ext>
            </a:extLst>
          </p:cNvPr>
          <p:cNvSpPr>
            <a:spLocks noGrp="1"/>
          </p:cNvSpPr>
          <p:nvPr>
            <p:ph type="title"/>
          </p:nvPr>
        </p:nvSpPr>
        <p:spPr/>
        <p:txBody>
          <a:bodyPr/>
          <a:lstStyle/>
          <a:p>
            <a:r>
              <a:rPr lang="en-US" err="1"/>
              <a:t>ekipa</a:t>
            </a:r>
            <a:endParaRPr lang="en-US"/>
          </a:p>
        </p:txBody>
      </p:sp>
      <p:sp>
        <p:nvSpPr>
          <p:cNvPr id="3" name="Content Placeholder 2">
            <a:extLst>
              <a:ext uri="{FF2B5EF4-FFF2-40B4-BE49-F238E27FC236}">
                <a16:creationId xmlns:a16="http://schemas.microsoft.com/office/drawing/2014/main" id="{D37462F9-8BBC-264D-956A-151D50B99608}"/>
              </a:ext>
            </a:extLst>
          </p:cNvPr>
          <p:cNvSpPr>
            <a:spLocks noGrp="1"/>
          </p:cNvSpPr>
          <p:nvPr>
            <p:ph idx="1"/>
          </p:nvPr>
        </p:nvSpPr>
        <p:spPr/>
        <p:txBody>
          <a:bodyPr>
            <a:noAutofit/>
          </a:bodyPr>
          <a:lstStyle/>
          <a:p>
            <a:pPr fontAlgn="base"/>
            <a:r>
              <a:rPr lang="sl-SI"/>
              <a:t>Kapetan pred vsako tekmo podpiše zapisnik in zastopa svoje moštvo pri žrebu. Samo takrat, ko je žoga izven igre, je kapetanu dovoljeno govoriti s sodniki Ob koncu tekme se kapetan ekipe zahvali sodnikom in podpiše zapisnik ter s tem overi izid. </a:t>
            </a:r>
          </a:p>
          <a:p>
            <a:pPr fontAlgn="base"/>
            <a:r>
              <a:rPr lang="sl-SI"/>
              <a:t>Trener pred tekmo evidentira in preveri imena in številke svojih igralcev v zapisniku in ga potem podpiše. Pred vsakim nizom da zapisnikarju ali drugemu sodniku natančno izpolnjen in podpisan list s postavo. Med trajanjem tekme mora trener sedeti na klopi za svoje moštvo najbliže zapisnikarju. Med tekmo lahko daje trener, kot tudi drugi člani ekipe, navodila igralcem na igrišču, vendar mora pri tem sedeti na klopi ali biti na prostoru za ogrevanje, da ne bi motil ali zadrževal tekme. </a:t>
            </a:r>
          </a:p>
          <a:p>
            <a:endParaRPr lang="en-US"/>
          </a:p>
        </p:txBody>
      </p:sp>
    </p:spTree>
    <p:extLst>
      <p:ext uri="{BB962C8B-B14F-4D97-AF65-F5344CB8AC3E}">
        <p14:creationId xmlns:p14="http://schemas.microsoft.com/office/powerpoint/2010/main" val="773721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44B56-19FB-D047-9B61-15A75B5E79EB}"/>
              </a:ext>
            </a:extLst>
          </p:cNvPr>
          <p:cNvSpPr>
            <a:spLocks noGrp="1"/>
          </p:cNvSpPr>
          <p:nvPr>
            <p:ph type="title"/>
          </p:nvPr>
        </p:nvSpPr>
        <p:spPr/>
        <p:txBody>
          <a:bodyPr/>
          <a:lstStyle/>
          <a:p>
            <a:r>
              <a:rPr lang="en-US"/>
              <a:t>EKIPA</a:t>
            </a:r>
          </a:p>
        </p:txBody>
      </p:sp>
      <p:sp>
        <p:nvSpPr>
          <p:cNvPr id="3" name="Content Placeholder 2">
            <a:extLst>
              <a:ext uri="{FF2B5EF4-FFF2-40B4-BE49-F238E27FC236}">
                <a16:creationId xmlns:a16="http://schemas.microsoft.com/office/drawing/2014/main" id="{51F72862-2376-1D47-B2D1-A08B62D463C6}"/>
              </a:ext>
            </a:extLst>
          </p:cNvPr>
          <p:cNvSpPr>
            <a:spLocks noGrp="1"/>
          </p:cNvSpPr>
          <p:nvPr>
            <p:ph idx="1"/>
          </p:nvPr>
        </p:nvSpPr>
        <p:spPr/>
        <p:txBody>
          <a:bodyPr/>
          <a:lstStyle/>
          <a:p>
            <a:r>
              <a:rPr lang="sl-SI"/>
              <a:t>Klopi za igralce so nameščene poleg zapisnikarjeve mize, izven proste cone. Igralci, ki ne sodelujejo v igri, morajo sedeti na klopi za igralce ali ostati na prostoru za ogrevanje na svoji strani igrišča. Igralci, ki ne igrajo, se lahko ogrevajo brez žog v prostoru za ogrevanje. V intervalih med nizih lahko igralci v prosti coni uporabljajo tudi žoge. </a:t>
            </a:r>
          </a:p>
          <a:p>
            <a:endParaRPr lang="en-US"/>
          </a:p>
        </p:txBody>
      </p:sp>
    </p:spTree>
    <p:extLst>
      <p:ext uri="{BB962C8B-B14F-4D97-AF65-F5344CB8AC3E}">
        <p14:creationId xmlns:p14="http://schemas.microsoft.com/office/powerpoint/2010/main" val="175368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DD8CA-24A6-BE48-AD3D-D574A23CECA5}"/>
              </a:ext>
            </a:extLst>
          </p:cNvPr>
          <p:cNvSpPr>
            <a:spLocks noGrp="1"/>
          </p:cNvSpPr>
          <p:nvPr>
            <p:ph type="title"/>
          </p:nvPr>
        </p:nvSpPr>
        <p:spPr/>
        <p:txBody>
          <a:bodyPr/>
          <a:lstStyle/>
          <a:p>
            <a:r>
              <a:rPr lang="sl-SI"/>
              <a:t>TOČKA, NIZ IN ZMAGOVALEC TEKME</a:t>
            </a:r>
            <a:endParaRPr lang="en-US"/>
          </a:p>
        </p:txBody>
      </p:sp>
      <p:sp>
        <p:nvSpPr>
          <p:cNvPr id="3" name="Content Placeholder 2">
            <a:extLst>
              <a:ext uri="{FF2B5EF4-FFF2-40B4-BE49-F238E27FC236}">
                <a16:creationId xmlns:a16="http://schemas.microsoft.com/office/drawing/2014/main" id="{371FCA28-16DD-CE49-8C00-4CB15954C49D}"/>
              </a:ext>
            </a:extLst>
          </p:cNvPr>
          <p:cNvSpPr>
            <a:spLocks noGrp="1"/>
          </p:cNvSpPr>
          <p:nvPr>
            <p:ph sz="half" idx="1"/>
          </p:nvPr>
        </p:nvSpPr>
        <p:spPr>
          <a:xfrm>
            <a:off x="3438525" y="1780381"/>
            <a:ext cx="7881938" cy="4363244"/>
          </a:xfrm>
        </p:spPr>
        <p:txBody>
          <a:bodyPr>
            <a:noAutofit/>
          </a:bodyPr>
          <a:lstStyle/>
          <a:p>
            <a:pPr fontAlgn="base"/>
            <a:r>
              <a:rPr lang="sl-SI"/>
              <a:t>V tekmi zmaga tista ekipa, ki dobi tri (ali dva) niza. V primeru neodločenega izida 2:2 v nizih se igra odločilni 5. niz. V osnovni šoli pa igramo na dva dobljena niza. </a:t>
            </a:r>
          </a:p>
          <a:p>
            <a:pPr fontAlgn="base"/>
            <a:r>
              <a:rPr lang="sl-SI"/>
              <a:t>Niz dobi tista ekipa, ki prva doseže 25 točk z najmanj 2 točkama prednosti. V primeru neodločenega izida pri 24:24 se igra nadaljuje, dokler katera od ekip ne doseže prednosti dveh točk (26:24, 27:25). Igra se po sistemu: za vsako napako točka (tei break). V odločilnem, 5. (ali 3.) nizu, se v primeru izenačenja na 14:14, igra nadaljuje, dokler ni dosežena prednost dveh točk.  </a:t>
            </a:r>
          </a:p>
        </p:txBody>
      </p:sp>
      <p:pic>
        <p:nvPicPr>
          <p:cNvPr id="4100" name="Picture 4" descr="Semafor za odbojku | Sport4pro">
            <a:extLst>
              <a:ext uri="{FF2B5EF4-FFF2-40B4-BE49-F238E27FC236}">
                <a16:creationId xmlns:a16="http://schemas.microsoft.com/office/drawing/2014/main" id="{58FEDC24-DA3B-854D-B489-1E51E1D4C24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71537" y="1780381"/>
            <a:ext cx="2566988" cy="256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625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846ED-A5D5-9149-8873-52C26120F0F7}"/>
              </a:ext>
            </a:extLst>
          </p:cNvPr>
          <p:cNvSpPr>
            <a:spLocks noGrp="1"/>
          </p:cNvSpPr>
          <p:nvPr>
            <p:ph type="title"/>
          </p:nvPr>
        </p:nvSpPr>
        <p:spPr/>
        <p:txBody>
          <a:bodyPr/>
          <a:lstStyle/>
          <a:p>
            <a:r>
              <a:rPr lang="sl-SI"/>
              <a:t>TOČKA, NIZ IN ZMAGOVALEC TEKME</a:t>
            </a:r>
            <a:endParaRPr lang="en-US"/>
          </a:p>
        </p:txBody>
      </p:sp>
      <p:sp>
        <p:nvSpPr>
          <p:cNvPr id="3" name="Content Placeholder 2">
            <a:extLst>
              <a:ext uri="{FF2B5EF4-FFF2-40B4-BE49-F238E27FC236}">
                <a16:creationId xmlns:a16="http://schemas.microsoft.com/office/drawing/2014/main" id="{513F68D9-F130-C641-B0B7-89ABBF3974C6}"/>
              </a:ext>
            </a:extLst>
          </p:cNvPr>
          <p:cNvSpPr>
            <a:spLocks noGrp="1"/>
          </p:cNvSpPr>
          <p:nvPr>
            <p:ph idx="1"/>
          </p:nvPr>
        </p:nvSpPr>
        <p:spPr/>
        <p:txBody>
          <a:bodyPr>
            <a:normAutofit/>
          </a:bodyPr>
          <a:lstStyle/>
          <a:p>
            <a:pPr fontAlgn="base"/>
            <a:r>
              <a:rPr lang="sl-SI"/>
              <a:t>Kadar ekipa zapravi servis ali ne uspe vrniti žoge oziroma naredi kakšno drugo napako, dobi žogo nasprotna ekipa, z eno izmed naslednjih posledic: </a:t>
            </a:r>
          </a:p>
          <a:p>
            <a:pPr lvl="1" fontAlgn="base"/>
            <a:r>
              <a:rPr lang="sl-SI"/>
              <a:t>	a) če je imela servis nasprotna ekipa, dobi točko in nadaljuje s serviranjem; </a:t>
            </a:r>
          </a:p>
          <a:p>
            <a:pPr lvl="1" fontAlgn="base"/>
            <a:r>
              <a:rPr lang="sl-SI"/>
              <a:t>	b) če je nasprotna ekipa sprejemala servis, dobi pravico do izvajanja servisa in osvojitvijo točke; </a:t>
            </a:r>
          </a:p>
          <a:p>
            <a:pPr lvl="1" fontAlgn="base"/>
            <a:r>
              <a:rPr lang="sl-SI"/>
              <a:t>	c) v vsakem nizu osvoji ekipa točko vsakič, ko z začetnim udarcem osvoji točko in nadaljuje z 	izvajanjem začetnega udarca in ko ekipa, ki sprejema začetni udarec, dobi pravico do začetnega 	udarca in osvoji še točko. </a:t>
            </a:r>
          </a:p>
          <a:p>
            <a:pPr fontAlgn="base"/>
            <a:r>
              <a:rPr lang="sl-SI"/>
              <a:t>Ekipa lahko igra samo s 6 igralci, če je igralcev 5 ali manj se tekma prekine</a:t>
            </a:r>
            <a:endParaRPr lang="en-US"/>
          </a:p>
        </p:txBody>
      </p:sp>
    </p:spTree>
    <p:extLst>
      <p:ext uri="{BB962C8B-B14F-4D97-AF65-F5344CB8AC3E}">
        <p14:creationId xmlns:p14="http://schemas.microsoft.com/office/powerpoint/2010/main" val="855820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55DC-74C2-7440-8172-9B1BF62A1147}"/>
              </a:ext>
            </a:extLst>
          </p:cNvPr>
          <p:cNvSpPr>
            <a:spLocks noGrp="1"/>
          </p:cNvSpPr>
          <p:nvPr>
            <p:ph type="title"/>
          </p:nvPr>
        </p:nvSpPr>
        <p:spPr/>
        <p:txBody>
          <a:bodyPr/>
          <a:lstStyle/>
          <a:p>
            <a:r>
              <a:rPr lang="en-US" err="1"/>
              <a:t>Začetek</a:t>
            </a:r>
            <a:r>
              <a:rPr lang="en-US"/>
              <a:t> </a:t>
            </a:r>
            <a:r>
              <a:rPr lang="en-US" err="1"/>
              <a:t>igre</a:t>
            </a:r>
            <a:endParaRPr lang="en-US"/>
          </a:p>
        </p:txBody>
      </p:sp>
      <p:sp>
        <p:nvSpPr>
          <p:cNvPr id="3" name="Content Placeholder 2">
            <a:extLst>
              <a:ext uri="{FF2B5EF4-FFF2-40B4-BE49-F238E27FC236}">
                <a16:creationId xmlns:a16="http://schemas.microsoft.com/office/drawing/2014/main" id="{EB00A03A-0506-DA47-AC97-DDCD11E7B93B}"/>
              </a:ext>
            </a:extLst>
          </p:cNvPr>
          <p:cNvSpPr>
            <a:spLocks noGrp="1"/>
          </p:cNvSpPr>
          <p:nvPr>
            <p:ph sz="half" idx="1"/>
          </p:nvPr>
        </p:nvSpPr>
        <p:spPr/>
        <p:txBody>
          <a:bodyPr>
            <a:normAutofit lnSpcReduction="10000"/>
          </a:bodyPr>
          <a:lstStyle/>
          <a:p>
            <a:pPr fontAlgn="base"/>
            <a:r>
              <a:rPr lang="sl-SI"/>
              <a:t>Žreb se izvede 15 minut pred pričetkom tekme. Pred ogrevanjem izvede prvi sodnik žrebanje v prisotnosti obeh kapetanov. Zmagovalec v žrebu izbere: </a:t>
            </a:r>
          </a:p>
          <a:p>
            <a:pPr marL="0" indent="0" fontAlgn="base">
              <a:buNone/>
            </a:pPr>
            <a:r>
              <a:rPr lang="sl-SI"/>
              <a:t>	a) pravico do začetnega udarca oziroma sprejem začetnega udarca ali pa 	stran igrišča, </a:t>
            </a:r>
          </a:p>
          <a:p>
            <a:pPr marL="0" indent="0" fontAlgn="base">
              <a:buNone/>
            </a:pPr>
            <a:r>
              <a:rPr lang="sl-SI"/>
              <a:t>	b) poraženec žreba vzame preostalo alternativo. </a:t>
            </a:r>
          </a:p>
          <a:p>
            <a:endParaRPr lang="en-US"/>
          </a:p>
        </p:txBody>
      </p:sp>
      <p:pic>
        <p:nvPicPr>
          <p:cNvPr id="2050" name="Picture 2" descr="Odbojka mladih Štajercev navdušuje ~">
            <a:extLst>
              <a:ext uri="{FF2B5EF4-FFF2-40B4-BE49-F238E27FC236}">
                <a16:creationId xmlns:a16="http://schemas.microsoft.com/office/drawing/2014/main" id="{644F51A5-6098-E44B-89B6-46C7DADB950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05433" y="1790700"/>
            <a:ext cx="5100717"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536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B4F4D-9DBC-8947-B2C6-2EB0CDDF72B5}"/>
              </a:ext>
            </a:extLst>
          </p:cNvPr>
          <p:cNvSpPr>
            <a:spLocks noGrp="1"/>
          </p:cNvSpPr>
          <p:nvPr>
            <p:ph type="title"/>
          </p:nvPr>
        </p:nvSpPr>
        <p:spPr/>
        <p:txBody>
          <a:bodyPr>
            <a:normAutofit fontScale="90000"/>
          </a:bodyPr>
          <a:lstStyle/>
          <a:p>
            <a:r>
              <a:rPr lang="sl-SI"/>
              <a:t>POSTAVE EKIP, POSTAVITVE IN KROŽENJE IGRALCEV</a:t>
            </a:r>
            <a:endParaRPr lang="en-US"/>
          </a:p>
        </p:txBody>
      </p:sp>
      <p:pic>
        <p:nvPicPr>
          <p:cNvPr id="6" name="Picture Placeholder 5" descr="Graphical user interface, application&#10;&#10;Description automatically generated">
            <a:extLst>
              <a:ext uri="{FF2B5EF4-FFF2-40B4-BE49-F238E27FC236}">
                <a16:creationId xmlns:a16="http://schemas.microsoft.com/office/drawing/2014/main" id="{D3CA4B56-8433-DD41-BEA3-E05E2DF717FB}"/>
              </a:ext>
            </a:extLst>
          </p:cNvPr>
          <p:cNvPicPr>
            <a:picLocks noGrp="1" noChangeAspect="1"/>
          </p:cNvPicPr>
          <p:nvPr>
            <p:ph type="pic" idx="1"/>
          </p:nvPr>
        </p:nvPicPr>
        <p:blipFill rotWithShape="1">
          <a:blip r:embed="rId2"/>
          <a:srcRect l="61652" t="19357" r="29550" b="59303"/>
          <a:stretch/>
        </p:blipFill>
        <p:spPr>
          <a:xfrm>
            <a:off x="8069261" y="1122503"/>
            <a:ext cx="3043238" cy="4612993"/>
          </a:xfrm>
        </p:spPr>
      </p:pic>
      <p:sp>
        <p:nvSpPr>
          <p:cNvPr id="3" name="Content Placeholder 2">
            <a:extLst>
              <a:ext uri="{FF2B5EF4-FFF2-40B4-BE49-F238E27FC236}">
                <a16:creationId xmlns:a16="http://schemas.microsoft.com/office/drawing/2014/main" id="{CB4F094F-CFF6-2444-854E-75C7B2CD8CF7}"/>
              </a:ext>
            </a:extLst>
          </p:cNvPr>
          <p:cNvSpPr>
            <a:spLocks noGrp="1"/>
          </p:cNvSpPr>
          <p:nvPr>
            <p:ph type="body" sz="half" idx="2"/>
          </p:nvPr>
        </p:nvSpPr>
        <p:spPr>
          <a:xfrm>
            <a:off x="1079499" y="2663825"/>
            <a:ext cx="6507163" cy="3105150"/>
          </a:xfrm>
        </p:spPr>
        <p:txBody>
          <a:bodyPr>
            <a:normAutofit fontScale="92500"/>
          </a:bodyPr>
          <a:lstStyle/>
          <a:p>
            <a:pPr fontAlgn="base"/>
            <a:r>
              <a:rPr lang="sl-SI"/>
              <a:t>Pred začetkom vsakega niza morajo trenerji predstaviti začetno postavo svojih igralcev na posebnem obrazcu. Igralci, ki niso v začetni postavi, so v tem nizu rezervni igralci. Potem, ko je obrazec s postavo že oddan, niso dovoljene nobene spremembe v postavi. Če pride do odstopanja med prijavljeno in dejansko postavitvijo igralcev, se mora napaka odpraviti. Kroženje igralcev mora potekati ves niz po redu, ki ga določa začetna postava. </a:t>
            </a:r>
          </a:p>
          <a:p>
            <a:pPr fontAlgn="base"/>
            <a:endParaRPr lang="sl-SI"/>
          </a:p>
          <a:p>
            <a:endParaRPr lang="en-US"/>
          </a:p>
        </p:txBody>
      </p:sp>
    </p:spTree>
    <p:extLst>
      <p:ext uri="{BB962C8B-B14F-4D97-AF65-F5344CB8AC3E}">
        <p14:creationId xmlns:p14="http://schemas.microsoft.com/office/powerpoint/2010/main" val="3190658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4F5-2206-0E48-8193-64DEA3896052}"/>
              </a:ext>
            </a:extLst>
          </p:cNvPr>
          <p:cNvSpPr>
            <a:spLocks noGrp="1"/>
          </p:cNvSpPr>
          <p:nvPr>
            <p:ph type="title"/>
          </p:nvPr>
        </p:nvSpPr>
        <p:spPr/>
        <p:txBody>
          <a:bodyPr>
            <a:normAutofit fontScale="90000"/>
          </a:bodyPr>
          <a:lstStyle/>
          <a:p>
            <a:r>
              <a:rPr lang="sl-SI"/>
              <a:t>POSTAVE EKIP, POSTAVITVE IN KROŽENJE IGRALCEV</a:t>
            </a:r>
            <a:endParaRPr lang="en-US"/>
          </a:p>
        </p:txBody>
      </p:sp>
      <p:sp>
        <p:nvSpPr>
          <p:cNvPr id="3" name="Content Placeholder 2">
            <a:extLst>
              <a:ext uri="{FF2B5EF4-FFF2-40B4-BE49-F238E27FC236}">
                <a16:creationId xmlns:a16="http://schemas.microsoft.com/office/drawing/2014/main" id="{410D66D6-72E5-FB43-9014-900365E0A4C7}"/>
              </a:ext>
            </a:extLst>
          </p:cNvPr>
          <p:cNvSpPr>
            <a:spLocks noGrp="1"/>
          </p:cNvSpPr>
          <p:nvPr>
            <p:ph idx="1"/>
          </p:nvPr>
        </p:nvSpPr>
        <p:spPr/>
        <p:txBody>
          <a:bodyPr>
            <a:normAutofit fontScale="92500" lnSpcReduction="20000"/>
          </a:bodyPr>
          <a:lstStyle/>
          <a:p>
            <a:pPr fontAlgn="base"/>
            <a:r>
              <a:rPr lang="sl-SI"/>
              <a:t>V trenutku, ko igralec, ki izvaja začetni udarec, udari po žogi, morata biti ekipi vsaka znotraj svojega polja (z izjemo izvajalca začetnega udarca) v dveh vrstah s po tremi igralci. Vrsti sta lahko prelomljeni. Trije igralci ob mreži so igralci v sprednji liniji. Ostali trije igralci so v zadnji liniji. Vsak igralec iz zadnje linije mora biti postavljen dlje od mreže kot ustrezni  igralec prve linije. Položaj igralcev določa in nadzoruje položaj njihovih nog, ki se dotikajo tal na naslednji način: </a:t>
            </a:r>
          </a:p>
          <a:p>
            <a:pPr lvl="1" fontAlgn="base"/>
            <a:r>
              <a:rPr lang="sl-SI"/>
              <a:t>	a) vsak igralec sprednje vrste mora imeti vsaj del stopala bliže središčni črti, kot so 	stopala 	ustreznega soigralca iz zadnje vrste in </a:t>
            </a:r>
          </a:p>
          <a:p>
            <a:pPr lvl="1" fontAlgn="base"/>
            <a:r>
              <a:rPr lang="sl-SI"/>
              <a:t>	b) vsak igralec na desni (levi) strani mora imeti vsaj del svojega stopala bliže desni 	(levi) stranski 	črti, kot so stopala srednjega igralca iz njegove vrste. Ko je žoga s 	servisom poslana v igro, se smejo igralci premikati naokrog in zavzeti 	katerokoli pozicijo na svojem polju in v prosti coni. </a:t>
            </a:r>
          </a:p>
          <a:p>
            <a:endParaRPr lang="en-US"/>
          </a:p>
        </p:txBody>
      </p:sp>
    </p:spTree>
    <p:extLst>
      <p:ext uri="{BB962C8B-B14F-4D97-AF65-F5344CB8AC3E}">
        <p14:creationId xmlns:p14="http://schemas.microsoft.com/office/powerpoint/2010/main" val="1545131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7E954-BD9B-C54C-A8BD-AA1F06554452}"/>
              </a:ext>
            </a:extLst>
          </p:cNvPr>
          <p:cNvSpPr>
            <a:spLocks noGrp="1"/>
          </p:cNvSpPr>
          <p:nvPr>
            <p:ph type="title"/>
          </p:nvPr>
        </p:nvSpPr>
        <p:spPr/>
        <p:txBody>
          <a:bodyPr>
            <a:normAutofit fontScale="90000"/>
          </a:bodyPr>
          <a:lstStyle/>
          <a:p>
            <a:r>
              <a:rPr lang="sl-SI"/>
              <a:t>POSTAVE EKIP, POSTAVITVE IN KROŽENJE IGRALCEV</a:t>
            </a:r>
            <a:endParaRPr lang="en-US"/>
          </a:p>
        </p:txBody>
      </p:sp>
      <p:sp>
        <p:nvSpPr>
          <p:cNvPr id="3" name="Content Placeholder 2">
            <a:extLst>
              <a:ext uri="{FF2B5EF4-FFF2-40B4-BE49-F238E27FC236}">
                <a16:creationId xmlns:a16="http://schemas.microsoft.com/office/drawing/2014/main" id="{F88AD1DD-8E60-E840-98B3-63B45A5E4F6C}"/>
              </a:ext>
            </a:extLst>
          </p:cNvPr>
          <p:cNvSpPr>
            <a:spLocks noGrp="1"/>
          </p:cNvSpPr>
          <p:nvPr>
            <p:ph idx="1"/>
          </p:nvPr>
        </p:nvSpPr>
        <p:spPr/>
        <p:txBody>
          <a:bodyPr>
            <a:normAutofit fontScale="92500" lnSpcReduction="10000"/>
          </a:bodyPr>
          <a:lstStyle/>
          <a:p>
            <a:pPr fontAlgn="base"/>
            <a:r>
              <a:rPr lang="sl-SI"/>
              <a:t>Ko dobi ekipa, ki je sprejemala servis, pravico do servisa, morajo njeni igralci zakrožiti za eno pozicijo v smeri urinega kazalca. </a:t>
            </a:r>
          </a:p>
          <a:p>
            <a:pPr fontAlgn="base"/>
            <a:r>
              <a:rPr lang="sl-SI"/>
              <a:t>Igralci neke ekipe naredijo napako, če niso na svoji pravi poziciji v trenutku, ko igralec, ki izvaja servis, udari po žogi. Če igralec, ki izvaja servis, zagreši napako v trenutku, ko udari po žogi, njegova napaka prevlada nad morebitno pozicijsko napako in se kaznuje z odvzemom servisa. Če se servis izkaže za napačnega po udarcu po žogi, se kaznuje pozicijska napaka. Pozicijska napaka ima naslednje posledice: napaka se kaznuje z odvzemom žoge in igralci se morajo vrniti na pravilne pozicije. </a:t>
            </a:r>
          </a:p>
          <a:p>
            <a:pPr fontAlgn="base"/>
            <a:r>
              <a:rPr lang="sl-SI"/>
              <a:t>Do napake pri kroženju pride, kadar servis ni izveden v skladu z redom kroženja. Zapisnikar mora določiti, v katerem trenutku je bila napaka natančno storjena. Vse točke, ki jih je ekipa, ki je zagrešila napako, osvojila po tem je treba razveljaviti. </a:t>
            </a:r>
          </a:p>
          <a:p>
            <a:endParaRPr lang="en-US"/>
          </a:p>
        </p:txBody>
      </p:sp>
    </p:spTree>
    <p:extLst>
      <p:ext uri="{BB962C8B-B14F-4D97-AF65-F5344CB8AC3E}">
        <p14:creationId xmlns:p14="http://schemas.microsoft.com/office/powerpoint/2010/main" val="3060799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B0C15-6FB0-3B4D-91B3-770D871304D5}"/>
              </a:ext>
            </a:extLst>
          </p:cNvPr>
          <p:cNvSpPr>
            <a:spLocks noGrp="1"/>
          </p:cNvSpPr>
          <p:nvPr>
            <p:ph type="title"/>
          </p:nvPr>
        </p:nvSpPr>
        <p:spPr/>
        <p:txBody>
          <a:bodyPr/>
          <a:lstStyle/>
          <a:p>
            <a:r>
              <a:rPr lang="en-US" err="1"/>
              <a:t>Igralne</a:t>
            </a:r>
            <a:r>
              <a:rPr lang="en-US"/>
              <a:t> Cone</a:t>
            </a:r>
          </a:p>
        </p:txBody>
      </p:sp>
      <p:pic>
        <p:nvPicPr>
          <p:cNvPr id="3074" name="Picture 2" descr="Odbojka – Šport">
            <a:extLst>
              <a:ext uri="{FF2B5EF4-FFF2-40B4-BE49-F238E27FC236}">
                <a16:creationId xmlns:a16="http://schemas.microsoft.com/office/drawing/2014/main" id="{E0918998-A57A-F343-98A6-111C16F575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6581" y="1790700"/>
            <a:ext cx="7072488" cy="397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155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8DD3E-7E36-2746-A89C-CC7E4D461567}"/>
              </a:ext>
            </a:extLst>
          </p:cNvPr>
          <p:cNvSpPr>
            <a:spLocks noGrp="1"/>
          </p:cNvSpPr>
          <p:nvPr>
            <p:ph type="title"/>
          </p:nvPr>
        </p:nvSpPr>
        <p:spPr/>
        <p:txBody>
          <a:bodyPr/>
          <a:lstStyle/>
          <a:p>
            <a:endParaRPr lang="en-SI"/>
          </a:p>
        </p:txBody>
      </p:sp>
      <p:sp>
        <p:nvSpPr>
          <p:cNvPr id="3" name="Content Placeholder 2">
            <a:extLst>
              <a:ext uri="{FF2B5EF4-FFF2-40B4-BE49-F238E27FC236}">
                <a16:creationId xmlns:a16="http://schemas.microsoft.com/office/drawing/2014/main" id="{ABADC190-4FC9-6C4C-8690-B43921AE1E29}"/>
              </a:ext>
            </a:extLst>
          </p:cNvPr>
          <p:cNvSpPr>
            <a:spLocks noGrp="1"/>
          </p:cNvSpPr>
          <p:nvPr>
            <p:ph idx="1"/>
          </p:nvPr>
        </p:nvSpPr>
        <p:spPr/>
        <p:txBody>
          <a:bodyPr/>
          <a:lstStyle/>
          <a:p>
            <a:endParaRPr lang="en-SI"/>
          </a:p>
        </p:txBody>
      </p:sp>
    </p:spTree>
    <p:extLst>
      <p:ext uri="{BB962C8B-B14F-4D97-AF65-F5344CB8AC3E}">
        <p14:creationId xmlns:p14="http://schemas.microsoft.com/office/powerpoint/2010/main" val="128773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AA20-63CB-0A46-85CD-930DCA565B5D}"/>
              </a:ext>
            </a:extLst>
          </p:cNvPr>
          <p:cNvSpPr>
            <a:spLocks noGrp="1"/>
          </p:cNvSpPr>
          <p:nvPr>
            <p:ph type="title"/>
          </p:nvPr>
        </p:nvSpPr>
        <p:spPr/>
        <p:txBody>
          <a:bodyPr>
            <a:normAutofit/>
          </a:bodyPr>
          <a:lstStyle/>
          <a:p>
            <a:r>
              <a:rPr lang="en-US"/>
              <a:t>POVEZAVE:</a:t>
            </a:r>
          </a:p>
        </p:txBody>
      </p:sp>
      <p:sp>
        <p:nvSpPr>
          <p:cNvPr id="3" name="Content Placeholder 2">
            <a:extLst>
              <a:ext uri="{FF2B5EF4-FFF2-40B4-BE49-F238E27FC236}">
                <a16:creationId xmlns:a16="http://schemas.microsoft.com/office/drawing/2014/main" id="{5DE4DAEA-4839-5947-ABD4-1FA555C8120E}"/>
              </a:ext>
            </a:extLst>
          </p:cNvPr>
          <p:cNvSpPr>
            <a:spLocks noGrp="1"/>
          </p:cNvSpPr>
          <p:nvPr>
            <p:ph idx="1"/>
          </p:nvPr>
        </p:nvSpPr>
        <p:spPr/>
        <p:txBody>
          <a:bodyPr/>
          <a:lstStyle/>
          <a:p>
            <a:r>
              <a:rPr lang="en-US">
                <a:hlinkClick r:id="rId2"/>
              </a:rPr>
              <a:t>https://www.youtube.com/watch?v=OWCkPbzq81g</a:t>
            </a:r>
            <a:r>
              <a:rPr lang="en-US"/>
              <a:t> </a:t>
            </a:r>
          </a:p>
          <a:p>
            <a:r>
              <a:rPr lang="en-US">
                <a:hlinkClick r:id="rId3"/>
              </a:rPr>
              <a:t>https://www.youtube.com/watch?v=33sWyhjhacM</a:t>
            </a:r>
            <a:r>
              <a:rPr lang="en-US"/>
              <a:t> </a:t>
            </a:r>
          </a:p>
          <a:p>
            <a:endParaRPr lang="en-US"/>
          </a:p>
        </p:txBody>
      </p:sp>
    </p:spTree>
    <p:extLst>
      <p:ext uri="{BB962C8B-B14F-4D97-AF65-F5344CB8AC3E}">
        <p14:creationId xmlns:p14="http://schemas.microsoft.com/office/powerpoint/2010/main" val="3491782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831F-3C9C-2842-A3CA-EF814DFB279A}"/>
              </a:ext>
            </a:extLst>
          </p:cNvPr>
          <p:cNvSpPr>
            <a:spLocks noGrp="1"/>
          </p:cNvSpPr>
          <p:nvPr>
            <p:ph type="title"/>
          </p:nvPr>
        </p:nvSpPr>
        <p:spPr/>
        <p:txBody>
          <a:bodyPr/>
          <a:lstStyle/>
          <a:p>
            <a:r>
              <a:rPr lang="sl-SI"/>
              <a:t>MENJAVA IGRALCEV</a:t>
            </a:r>
            <a:endParaRPr lang="en-US"/>
          </a:p>
        </p:txBody>
      </p:sp>
      <p:sp>
        <p:nvSpPr>
          <p:cNvPr id="3" name="Content Placeholder 2">
            <a:extLst>
              <a:ext uri="{FF2B5EF4-FFF2-40B4-BE49-F238E27FC236}">
                <a16:creationId xmlns:a16="http://schemas.microsoft.com/office/drawing/2014/main" id="{85498C4F-C045-C64E-BAFB-AA7B702C95B0}"/>
              </a:ext>
            </a:extLst>
          </p:cNvPr>
          <p:cNvSpPr>
            <a:spLocks noGrp="1"/>
          </p:cNvSpPr>
          <p:nvPr>
            <p:ph idx="1"/>
          </p:nvPr>
        </p:nvSpPr>
        <p:spPr/>
        <p:txBody>
          <a:bodyPr>
            <a:normAutofit fontScale="77500" lnSpcReduction="20000"/>
          </a:bodyPr>
          <a:lstStyle/>
          <a:p>
            <a:pPr fontAlgn="base"/>
            <a:r>
              <a:rPr lang="sl-SI"/>
              <a:t>Menjava igralcev je dejanje, s katerim sodnika dovolita igralcu zapustiti igrišče, hkrati pa dovolita vstop drugemu igralcu, ki igra na njegovem mestu. Dovoljenih je največ šest menjav igralcev v nizu. Hkrati se sme zamenjati enega ali več igralcev. Igralec iz začetne postave sme zapustiti igro in se zopet vrniti, a le enkrat v nizu in to samo na svojo prvotno pozicijo v postavi. Rezervni igralec sme vstopiti v igro le enkrat v nizu namesto igralca iz začetne postave, zamenja pa ga lahko samo isti igralec. </a:t>
            </a:r>
          </a:p>
          <a:p>
            <a:pPr fontAlgn="base"/>
            <a:r>
              <a:rPr lang="sl-SI"/>
              <a:t>Poškodovanega igralca, ki ne more več igrati, naj bi zamenjal drug igralec po rednem postopku. Če to ni možno, ima ekipa pravico do izredne menjave. </a:t>
            </a:r>
          </a:p>
          <a:p>
            <a:pPr fontAlgn="base"/>
            <a:r>
              <a:rPr lang="sl-SI"/>
              <a:t>Izključen ali diskvalificiran igralec mora biti zamenjan po rednem postopku. Če to ni možno, se ekipo razglasi za nepopolno in izgubi niz ali tekmo. </a:t>
            </a:r>
          </a:p>
          <a:p>
            <a:pPr fontAlgn="base"/>
            <a:r>
              <a:rPr lang="sl-SI"/>
              <a:t>Menjava igralca je neveljavna, če presega omejitve, navedene v prejšnjih točkah. Kadar ekipa izvede neveljavno menjavo in se tekma nadaljuje, je treba uporabiti naslednji postopek: napaka se kaznuje z odvzemom žoge, zamenjava se popravi in točke, ki jih je dosegla ekipa z napačno menjavo od trenutka storjene napake, se razveljavijo. Nasprotna ekipa zadrži osvojene točke. </a:t>
            </a:r>
          </a:p>
          <a:p>
            <a:endParaRPr lang="en-US"/>
          </a:p>
        </p:txBody>
      </p:sp>
    </p:spTree>
    <p:extLst>
      <p:ext uri="{BB962C8B-B14F-4D97-AF65-F5344CB8AC3E}">
        <p14:creationId xmlns:p14="http://schemas.microsoft.com/office/powerpoint/2010/main" val="3843916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D1315-05F2-9344-8BB6-E21BA92AFE6B}"/>
              </a:ext>
            </a:extLst>
          </p:cNvPr>
          <p:cNvSpPr>
            <a:spLocks noGrp="1"/>
          </p:cNvSpPr>
          <p:nvPr>
            <p:ph type="title"/>
          </p:nvPr>
        </p:nvSpPr>
        <p:spPr/>
        <p:txBody>
          <a:bodyPr/>
          <a:lstStyle/>
          <a:p>
            <a:r>
              <a:rPr lang="sl-SI"/>
              <a:t>AKCIJE V IGRI</a:t>
            </a:r>
            <a:endParaRPr lang="en-US"/>
          </a:p>
        </p:txBody>
      </p:sp>
      <p:sp>
        <p:nvSpPr>
          <p:cNvPr id="3" name="Content Placeholder 2">
            <a:extLst>
              <a:ext uri="{FF2B5EF4-FFF2-40B4-BE49-F238E27FC236}">
                <a16:creationId xmlns:a16="http://schemas.microsoft.com/office/drawing/2014/main" id="{B872380A-1350-9942-B3DE-202375D5BC80}"/>
              </a:ext>
            </a:extLst>
          </p:cNvPr>
          <p:cNvSpPr>
            <a:spLocks noGrp="1"/>
          </p:cNvSpPr>
          <p:nvPr>
            <p:ph idx="1"/>
          </p:nvPr>
        </p:nvSpPr>
        <p:spPr/>
        <p:txBody>
          <a:bodyPr>
            <a:normAutofit fontScale="85000" lnSpcReduction="20000"/>
          </a:bodyPr>
          <a:lstStyle/>
          <a:p>
            <a:pPr fontAlgn="base"/>
            <a:r>
              <a:rPr lang="sl-SI"/>
              <a:t>Žoga je v igri od trenutka, ko udari po njej izvajalec servisa. Dovoljenje za izvedbo servisa da prvi sodnik s piskom in znakom z roko. </a:t>
            </a:r>
          </a:p>
          <a:p>
            <a:pPr fontAlgn="base"/>
            <a:r>
              <a:rPr lang="sl-SI"/>
              <a:t>Žoga je izven igre v trenutku, ko je bila storjena napaka v igri in je prvi sodnik zapiskal zaradi napake. </a:t>
            </a:r>
          </a:p>
          <a:p>
            <a:pPr fontAlgn="base"/>
            <a:r>
              <a:rPr lang="sl-SI"/>
              <a:t>Žoga je v igrišču, kadar se dotakne tal igrišča vključno z mejnimi črtami. </a:t>
            </a:r>
          </a:p>
          <a:p>
            <a:pPr fontAlgn="base"/>
            <a:r>
              <a:rPr lang="sl-SI"/>
              <a:t>Žoga je iz igrišča, kadar: </a:t>
            </a:r>
          </a:p>
          <a:p>
            <a:pPr marL="0" indent="0" fontAlgn="base">
              <a:buNone/>
            </a:pPr>
            <a:r>
              <a:rPr lang="sl-SI"/>
              <a:t>	- je del žoge, ki se dotakne tal, popolnoma izven njenih črt; </a:t>
            </a:r>
          </a:p>
          <a:p>
            <a:pPr marL="0" indent="0" fontAlgn="base">
              <a:buNone/>
            </a:pPr>
            <a:r>
              <a:rPr lang="sl-SI"/>
              <a:t>	- se dotakne predmeta izven igrišča, stropa ali osebe, ki ni v igri; </a:t>
            </a:r>
          </a:p>
          <a:p>
            <a:pPr marL="0" indent="0" fontAlgn="base">
              <a:buNone/>
            </a:pPr>
            <a:r>
              <a:rPr lang="sl-SI"/>
              <a:t>	- se dotakne anten, vrvi, drogov ali same mreže izven antene ali stranskih trakov, potuje v 	celoti preko navpične ravnine mreže, povsem ali le delno izven prostora, kjer je prečkanje 	mreže dovoljeno</a:t>
            </a:r>
          </a:p>
          <a:p>
            <a:endParaRPr lang="en-US"/>
          </a:p>
        </p:txBody>
      </p:sp>
    </p:spTree>
    <p:extLst>
      <p:ext uri="{BB962C8B-B14F-4D97-AF65-F5344CB8AC3E}">
        <p14:creationId xmlns:p14="http://schemas.microsoft.com/office/powerpoint/2010/main" val="367954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98A4-5459-F248-9DAB-B171A55E0D81}"/>
              </a:ext>
            </a:extLst>
          </p:cNvPr>
          <p:cNvSpPr>
            <a:spLocks noGrp="1"/>
          </p:cNvSpPr>
          <p:nvPr>
            <p:ph type="title"/>
          </p:nvPr>
        </p:nvSpPr>
        <p:spPr/>
        <p:txBody>
          <a:bodyPr/>
          <a:lstStyle/>
          <a:p>
            <a:r>
              <a:rPr lang="en-US"/>
              <a:t>IGRANJE Z ŽOGO</a:t>
            </a:r>
          </a:p>
        </p:txBody>
      </p:sp>
      <p:sp>
        <p:nvSpPr>
          <p:cNvPr id="3" name="Content Placeholder 2">
            <a:extLst>
              <a:ext uri="{FF2B5EF4-FFF2-40B4-BE49-F238E27FC236}">
                <a16:creationId xmlns:a16="http://schemas.microsoft.com/office/drawing/2014/main" id="{2AFC9280-0108-3440-B29D-EF9EF0DE430C}"/>
              </a:ext>
            </a:extLst>
          </p:cNvPr>
          <p:cNvSpPr>
            <a:spLocks noGrp="1"/>
          </p:cNvSpPr>
          <p:nvPr>
            <p:ph idx="1"/>
          </p:nvPr>
        </p:nvSpPr>
        <p:spPr/>
        <p:txBody>
          <a:bodyPr>
            <a:noAutofit/>
          </a:bodyPr>
          <a:lstStyle/>
          <a:p>
            <a:pPr marL="359410" indent="-359410" fontAlgn="base"/>
            <a:r>
              <a:rPr lang="sl-SI" sz="1800"/>
              <a:t>Vsaka ekipa ima pravico do največ treh odbojev (poleg blokiranja), da vrne žogo preko mreže. Odboji na strani ekipe vključujejo ne le namerne igralčeve podaje, ampak tudi nenamerne dotike z žogo. Igralec se ne sme dvakrat zapored dotakniti žoge (razen pri blokiranju). </a:t>
            </a:r>
            <a:endParaRPr lang="sl-SI"/>
          </a:p>
          <a:p>
            <a:pPr marL="359410" indent="-359410" fontAlgn="base"/>
            <a:r>
              <a:rPr lang="sl-SI" sz="1800">
                <a:solidFill>
                  <a:srgbClr val="FFFFFF"/>
                </a:solidFill>
              </a:rPr>
              <a:t>Žoge se lahko istočasno dotakneta dva ali več igralcev. Kadar se dva (trije) soigralca/i istočasno dotakneta/jo žoge, se to šteje kot dva (tri) dotika/i (razen pri blokiranju). Če sežeta/jo po žogi dva (trije) soigralca/i, dotakne pa se je le eden, se šteje en dotik. Če se igralci zaletijo drug v drugega, ni napake. Če pride do hkratnih dotikov obeh nasprotnikov nad mrežo in žoga ostane v igri, ima ekipa, ki prejme žogo, pravico do nadaljnjih treh odbojev. Če pade takšna žoga iz igrišča, je to napake ekipe na nasprotni strani. Če istočasni dotiki obeh nasprotnikov privedejo do zadržane žoge, je to obojestranska napaka in igra se ponovi.  </a:t>
            </a:r>
          </a:p>
        </p:txBody>
      </p:sp>
    </p:spTree>
    <p:extLst>
      <p:ext uri="{BB962C8B-B14F-4D97-AF65-F5344CB8AC3E}">
        <p14:creationId xmlns:p14="http://schemas.microsoft.com/office/powerpoint/2010/main" val="12817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96D1-BAE3-FB44-A42E-B6EAD8E46700}"/>
              </a:ext>
            </a:extLst>
          </p:cNvPr>
          <p:cNvSpPr>
            <a:spLocks noGrp="1"/>
          </p:cNvSpPr>
          <p:nvPr>
            <p:ph type="title"/>
          </p:nvPr>
        </p:nvSpPr>
        <p:spPr/>
        <p:txBody>
          <a:bodyPr/>
          <a:lstStyle/>
          <a:p>
            <a:r>
              <a:rPr lang="en-US"/>
              <a:t>IGRANJE Z ŽOGO</a:t>
            </a:r>
          </a:p>
        </p:txBody>
      </p:sp>
      <p:sp>
        <p:nvSpPr>
          <p:cNvPr id="3" name="Content Placeholder 2">
            <a:extLst>
              <a:ext uri="{FF2B5EF4-FFF2-40B4-BE49-F238E27FC236}">
                <a16:creationId xmlns:a16="http://schemas.microsoft.com/office/drawing/2014/main" id="{74A06F60-20E8-0645-B609-9C76263A9201}"/>
              </a:ext>
            </a:extLst>
          </p:cNvPr>
          <p:cNvSpPr>
            <a:spLocks noGrp="1"/>
          </p:cNvSpPr>
          <p:nvPr>
            <p:ph idx="1"/>
          </p:nvPr>
        </p:nvSpPr>
        <p:spPr/>
        <p:txBody>
          <a:bodyPr>
            <a:normAutofit fontScale="85000" lnSpcReduction="10000"/>
          </a:bodyPr>
          <a:lstStyle/>
          <a:p>
            <a:pPr fontAlgn="base"/>
            <a:r>
              <a:rPr lang="sl-SI"/>
              <a:t>Znotraj igralnega področja igralcu ni dovoljeno sprejeti pomoči od soigralca ali katere koli konstrukcije ali predmeta, da bi dosegel žogo. Vendar pa igralca, ki je na tem, da bo storil napako (dotik mreže ali prestop), sme zaustaviti ali zadržati soigralec </a:t>
            </a:r>
          </a:p>
          <a:p>
            <a:pPr fontAlgn="base"/>
            <a:r>
              <a:rPr lang="sl-SI"/>
              <a:t>Žoge se je dovoljeno dotakniti s katerim koli delom telesa. Žogo je treba odbiti čisto in brez zadržanja (dviganja, nošenja ali metanja). Odbije se lahko v katero koli smer. Žoga se sme dotakniti različnih delov telesa, pod pogojem, da so bili dotiki istočasni. Poznamo pa dve izjemi: </a:t>
            </a:r>
          </a:p>
          <a:p>
            <a:pPr marL="0" indent="0" fontAlgn="base">
              <a:buNone/>
            </a:pPr>
            <a:r>
              <a:rPr lang="sl-SI"/>
              <a:t>	a) pri blokiranju lahko pride do zaporednih dotikov z žogo enega ali več igralcev v bloku, pod pogojem, da se to zgodi med eno samo akcijo in </a:t>
            </a:r>
          </a:p>
          <a:p>
            <a:pPr marL="0" indent="0" fontAlgn="base">
              <a:buNone/>
            </a:pPr>
            <a:r>
              <a:rPr lang="sl-SI"/>
              <a:t>	b) ob prvem dotiku žoge na strani ekipe, če to ni bil zgornji odboj (podaja), se sme žoga dotakniti različnih delov telesa zapored, vendar pod 	pogojem, da pride do dotikov v eni akciji. </a:t>
            </a:r>
          </a:p>
          <a:p>
            <a:pPr fontAlgn="base"/>
            <a:r>
              <a:rPr lang="sl-SI"/>
              <a:t>Napake pri igranju z žogo so: štirje odboji, pomoč pri odboju, zadržana žoga in dvojni dotik. </a:t>
            </a:r>
          </a:p>
          <a:p>
            <a:endParaRPr lang="en-US"/>
          </a:p>
        </p:txBody>
      </p:sp>
    </p:spTree>
    <p:extLst>
      <p:ext uri="{BB962C8B-B14F-4D97-AF65-F5344CB8AC3E}">
        <p14:creationId xmlns:p14="http://schemas.microsoft.com/office/powerpoint/2010/main" val="1542298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853D5-9E32-EF46-8016-8CD0CEA869C8}"/>
              </a:ext>
            </a:extLst>
          </p:cNvPr>
          <p:cNvSpPr>
            <a:spLocks noGrp="1"/>
          </p:cNvSpPr>
          <p:nvPr>
            <p:ph type="title"/>
          </p:nvPr>
        </p:nvSpPr>
        <p:spPr/>
        <p:txBody>
          <a:bodyPr/>
          <a:lstStyle/>
          <a:p>
            <a:r>
              <a:rPr lang="en-US"/>
              <a:t>IGRANJE Z ŽOGO</a:t>
            </a:r>
          </a:p>
        </p:txBody>
      </p:sp>
      <p:sp>
        <p:nvSpPr>
          <p:cNvPr id="3" name="Content Placeholder 2">
            <a:extLst>
              <a:ext uri="{FF2B5EF4-FFF2-40B4-BE49-F238E27FC236}">
                <a16:creationId xmlns:a16="http://schemas.microsoft.com/office/drawing/2014/main" id="{3F99C865-6A88-974F-B7D1-ECAF6A28DFDF}"/>
              </a:ext>
            </a:extLst>
          </p:cNvPr>
          <p:cNvSpPr>
            <a:spLocks noGrp="1"/>
          </p:cNvSpPr>
          <p:nvPr>
            <p:ph idx="1"/>
          </p:nvPr>
        </p:nvSpPr>
        <p:spPr/>
        <p:txBody>
          <a:bodyPr/>
          <a:lstStyle/>
          <a:p>
            <a:r>
              <a:rPr lang="en-US" err="1"/>
              <a:t>Začetni</a:t>
            </a:r>
            <a:r>
              <a:rPr lang="en-US"/>
              <a:t> </a:t>
            </a:r>
            <a:r>
              <a:rPr lang="en-US" err="1"/>
              <a:t>udarec</a:t>
            </a:r>
            <a:r>
              <a:rPr lang="en-US"/>
              <a:t> (</a:t>
            </a:r>
            <a:r>
              <a:rPr lang="en-US" err="1"/>
              <a:t>servis</a:t>
            </a:r>
            <a:r>
              <a:rPr lang="en-US"/>
              <a:t>) (</a:t>
            </a:r>
            <a:r>
              <a:rPr lang="en-US">
                <a:hlinkClick r:id="rId2"/>
              </a:rPr>
              <a:t>https://www.youtube.com/watch?v=SnG7XJDunzs</a:t>
            </a:r>
            <a:r>
              <a:rPr lang="en-US"/>
              <a:t>)</a:t>
            </a:r>
          </a:p>
          <a:p>
            <a:r>
              <a:rPr lang="en-US" err="1"/>
              <a:t>Sprejem</a:t>
            </a:r>
            <a:r>
              <a:rPr lang="en-US"/>
              <a:t> (</a:t>
            </a:r>
            <a:r>
              <a:rPr lang="en-US" err="1"/>
              <a:t>zgornji</a:t>
            </a:r>
            <a:r>
              <a:rPr lang="en-US"/>
              <a:t> </a:t>
            </a:r>
            <a:r>
              <a:rPr lang="en-US" err="1"/>
              <a:t>odboj</a:t>
            </a:r>
            <a:r>
              <a:rPr lang="en-US"/>
              <a:t> in </a:t>
            </a:r>
            <a:r>
              <a:rPr lang="en-US" err="1"/>
              <a:t>spodnji</a:t>
            </a:r>
            <a:r>
              <a:rPr lang="en-US"/>
              <a:t> </a:t>
            </a:r>
            <a:r>
              <a:rPr lang="en-US" err="1"/>
              <a:t>odboj</a:t>
            </a:r>
            <a:r>
              <a:rPr lang="en-US"/>
              <a:t>) (</a:t>
            </a:r>
            <a:r>
              <a:rPr lang="en-US">
                <a:hlinkClick r:id="rId3"/>
              </a:rPr>
              <a:t>https://www.youtube.com/watch?v=v77BEawqIWE</a:t>
            </a:r>
            <a:r>
              <a:rPr lang="en-US"/>
              <a:t>  (</a:t>
            </a:r>
            <a:r>
              <a:rPr lang="en-US">
                <a:hlinkClick r:id="rId4"/>
              </a:rPr>
              <a:t>https://www.youtube.com/watch?v=siDVtYyRG_M</a:t>
            </a:r>
            <a:r>
              <a:rPr lang="en-US"/>
              <a:t>)</a:t>
            </a:r>
          </a:p>
          <a:p>
            <a:r>
              <a:rPr lang="en-US" err="1"/>
              <a:t>Podaja</a:t>
            </a:r>
            <a:r>
              <a:rPr lang="en-US"/>
              <a:t> (</a:t>
            </a:r>
            <a:r>
              <a:rPr lang="en-US">
                <a:hlinkClick r:id="rId5"/>
              </a:rPr>
              <a:t>https://www.youtube.com/watch?v=GX49gLs6piU</a:t>
            </a:r>
            <a:r>
              <a:rPr lang="en-US"/>
              <a:t>) </a:t>
            </a:r>
          </a:p>
          <a:p>
            <a:r>
              <a:rPr lang="en-US" err="1"/>
              <a:t>Napadalni</a:t>
            </a:r>
            <a:r>
              <a:rPr lang="en-US"/>
              <a:t> </a:t>
            </a:r>
            <a:r>
              <a:rPr lang="en-US" err="1"/>
              <a:t>udarec</a:t>
            </a:r>
            <a:r>
              <a:rPr lang="en-US"/>
              <a:t> (</a:t>
            </a:r>
            <a:r>
              <a:rPr lang="en-US">
                <a:hlinkClick r:id="rId6"/>
              </a:rPr>
              <a:t>https://www.youtube.com/watch?v=tSJjxbdXxsE</a:t>
            </a:r>
            <a:r>
              <a:rPr lang="en-US"/>
              <a:t>)</a:t>
            </a:r>
          </a:p>
          <a:p>
            <a:r>
              <a:rPr lang="en-US"/>
              <a:t>Blok (</a:t>
            </a:r>
            <a:r>
              <a:rPr lang="en-US">
                <a:hlinkClick r:id="rId7"/>
              </a:rPr>
              <a:t>https://www.youtube.com/watch?v=30IxcOsUXGM</a:t>
            </a:r>
            <a:r>
              <a:rPr lang="en-US"/>
              <a:t>) </a:t>
            </a:r>
          </a:p>
          <a:p>
            <a:endParaRPr lang="en-US"/>
          </a:p>
        </p:txBody>
      </p:sp>
    </p:spTree>
    <p:extLst>
      <p:ext uri="{BB962C8B-B14F-4D97-AF65-F5344CB8AC3E}">
        <p14:creationId xmlns:p14="http://schemas.microsoft.com/office/powerpoint/2010/main" val="3676040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E7FF6-9989-BC46-8073-DC4DE6005D8A}"/>
              </a:ext>
            </a:extLst>
          </p:cNvPr>
          <p:cNvSpPr>
            <a:spLocks noGrp="1"/>
          </p:cNvSpPr>
          <p:nvPr>
            <p:ph type="title"/>
          </p:nvPr>
        </p:nvSpPr>
        <p:spPr/>
        <p:txBody>
          <a:bodyPr>
            <a:normAutofit/>
          </a:bodyPr>
          <a:lstStyle/>
          <a:p>
            <a:r>
              <a:rPr lang="sl-SI"/>
              <a:t>INTERVALI MED NIZI IN ZAMENJAVE POLJA </a:t>
            </a:r>
            <a:endParaRPr lang="en-US"/>
          </a:p>
        </p:txBody>
      </p:sp>
      <p:sp>
        <p:nvSpPr>
          <p:cNvPr id="3" name="Content Placeholder 2">
            <a:extLst>
              <a:ext uri="{FF2B5EF4-FFF2-40B4-BE49-F238E27FC236}">
                <a16:creationId xmlns:a16="http://schemas.microsoft.com/office/drawing/2014/main" id="{48C8AACC-EA59-0F43-B8E9-C656B8FAD09B}"/>
              </a:ext>
            </a:extLst>
          </p:cNvPr>
          <p:cNvSpPr>
            <a:spLocks noGrp="1"/>
          </p:cNvSpPr>
          <p:nvPr>
            <p:ph idx="1"/>
          </p:nvPr>
        </p:nvSpPr>
        <p:spPr/>
        <p:txBody>
          <a:bodyPr>
            <a:normAutofit/>
          </a:bodyPr>
          <a:lstStyle/>
          <a:p>
            <a:pPr fontAlgn="base"/>
            <a:r>
              <a:rPr lang="sl-SI"/>
              <a:t>Vsi intervali med nizi, vključno s tistimi med četrtim in petim nizom, trajajo 3 minute. V tem času se opravi zamenjava polja in vpiše postava obeh ekip v zapisnik. </a:t>
            </a:r>
          </a:p>
          <a:p>
            <a:pPr fontAlgn="base"/>
            <a:r>
              <a:rPr lang="sl-SI"/>
              <a:t>Po vsakem nizu ekipi zamenjata polji, izjema je le odločilni niz. Ostali člani ekipe zamenjajo klopi. Potem, ko ena izmed ekip v odločilnem nizu doseže 8 točk, moštvi brez zavlačevanja zamenjata polji, razmestitev igralcev pa ostane ista. Če zamenjava ni bila opravljena pravočasno (po doseženi osmi točki), jo je treba izpeljati takoj, ko se napaka opazi. Izid ostane isti, kot ob času zamenjave.</a:t>
            </a:r>
          </a:p>
          <a:p>
            <a:endParaRPr lang="en-US"/>
          </a:p>
        </p:txBody>
      </p:sp>
    </p:spTree>
    <p:extLst>
      <p:ext uri="{BB962C8B-B14F-4D97-AF65-F5344CB8AC3E}">
        <p14:creationId xmlns:p14="http://schemas.microsoft.com/office/powerpoint/2010/main" val="2153427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CAF3B-891A-FF4D-AFCC-11C927F424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9A0ED0-0400-2542-9B59-0D091AB76E95}"/>
              </a:ext>
            </a:extLst>
          </p:cNvPr>
          <p:cNvSpPr>
            <a:spLocks noGrp="1"/>
          </p:cNvSpPr>
          <p:nvPr>
            <p:ph idx="1"/>
          </p:nvPr>
        </p:nvSpPr>
        <p:spPr>
          <a:xfrm>
            <a:off x="1079500" y="3243263"/>
            <a:ext cx="10026650" cy="2525712"/>
          </a:xfrm>
        </p:spPr>
        <p:txBody>
          <a:bodyPr/>
          <a:lstStyle/>
          <a:p>
            <a:pPr marL="0" indent="0" algn="ctr">
              <a:buNone/>
            </a:pPr>
            <a:r>
              <a:rPr lang="en-US" err="1"/>
              <a:t>Hvala</a:t>
            </a:r>
            <a:r>
              <a:rPr lang="en-US"/>
              <a:t> za </a:t>
            </a:r>
            <a:r>
              <a:rPr lang="en-US" err="1"/>
              <a:t>pozornost</a:t>
            </a:r>
            <a:endParaRPr lang="en-US"/>
          </a:p>
        </p:txBody>
      </p:sp>
    </p:spTree>
    <p:extLst>
      <p:ext uri="{BB962C8B-B14F-4D97-AF65-F5344CB8AC3E}">
        <p14:creationId xmlns:p14="http://schemas.microsoft.com/office/powerpoint/2010/main" val="222963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1818-29AE-A343-AB34-D0A47E54B613}"/>
              </a:ext>
            </a:extLst>
          </p:cNvPr>
          <p:cNvSpPr>
            <a:spLocks noGrp="1"/>
          </p:cNvSpPr>
          <p:nvPr>
            <p:ph type="title"/>
          </p:nvPr>
        </p:nvSpPr>
        <p:spPr/>
        <p:txBody>
          <a:bodyPr/>
          <a:lstStyle/>
          <a:p>
            <a:r>
              <a:rPr lang="en-US"/>
              <a:t>ZGODOVINA</a:t>
            </a:r>
          </a:p>
        </p:txBody>
      </p:sp>
      <p:sp>
        <p:nvSpPr>
          <p:cNvPr id="3" name="Content Placeholder 2">
            <a:extLst>
              <a:ext uri="{FF2B5EF4-FFF2-40B4-BE49-F238E27FC236}">
                <a16:creationId xmlns:a16="http://schemas.microsoft.com/office/drawing/2014/main" id="{763299E9-4E2E-FE41-B497-EAB59FD0CBF9}"/>
              </a:ext>
            </a:extLst>
          </p:cNvPr>
          <p:cNvSpPr>
            <a:spLocks noGrp="1"/>
          </p:cNvSpPr>
          <p:nvPr>
            <p:ph sz="half" idx="1"/>
          </p:nvPr>
        </p:nvSpPr>
        <p:spPr/>
        <p:txBody>
          <a:bodyPr>
            <a:normAutofit fontScale="92500" lnSpcReduction="20000"/>
          </a:bodyPr>
          <a:lstStyle/>
          <a:p>
            <a:r>
              <a:rPr lang="en-US" err="1"/>
              <a:t>Američan</a:t>
            </a:r>
            <a:r>
              <a:rPr lang="en-US"/>
              <a:t> </a:t>
            </a:r>
            <a:r>
              <a:rPr lang="en-US" b="1"/>
              <a:t>William G. Morgan</a:t>
            </a:r>
            <a:r>
              <a:rPr lang="en-US"/>
              <a:t>, </a:t>
            </a:r>
            <a:r>
              <a:rPr lang="en-US" err="1"/>
              <a:t>učitelj</a:t>
            </a:r>
            <a:r>
              <a:rPr lang="en-US"/>
              <a:t> </a:t>
            </a:r>
            <a:r>
              <a:rPr lang="en-US" err="1"/>
              <a:t>športne</a:t>
            </a:r>
            <a:r>
              <a:rPr lang="en-US"/>
              <a:t> </a:t>
            </a:r>
            <a:r>
              <a:rPr lang="en-US" err="1"/>
              <a:t>vzgoje</a:t>
            </a:r>
            <a:r>
              <a:rPr lang="en-US"/>
              <a:t> </a:t>
            </a:r>
            <a:r>
              <a:rPr lang="en-US" err="1"/>
              <a:t>na</a:t>
            </a:r>
            <a:r>
              <a:rPr lang="en-US"/>
              <a:t> </a:t>
            </a:r>
            <a:r>
              <a:rPr lang="en-US" err="1"/>
              <a:t>gimnaziji</a:t>
            </a:r>
            <a:r>
              <a:rPr lang="en-US"/>
              <a:t> v ZDA, je </a:t>
            </a:r>
            <a:r>
              <a:rPr lang="en-US" err="1"/>
              <a:t>konec</a:t>
            </a:r>
            <a:r>
              <a:rPr lang="en-US"/>
              <a:t> 19. </a:t>
            </a:r>
            <a:r>
              <a:rPr lang="en-US" err="1"/>
              <a:t>stol</a:t>
            </a:r>
            <a:r>
              <a:rPr lang="en-US"/>
              <a:t>. </a:t>
            </a:r>
            <a:r>
              <a:rPr lang="en-US" err="1"/>
              <a:t>začel</a:t>
            </a:r>
            <a:r>
              <a:rPr lang="en-US"/>
              <a:t> </a:t>
            </a:r>
            <a:r>
              <a:rPr lang="en-US" err="1"/>
              <a:t>razvijati</a:t>
            </a:r>
            <a:r>
              <a:rPr lang="en-US"/>
              <a:t> </a:t>
            </a:r>
            <a:r>
              <a:rPr lang="en-US" err="1"/>
              <a:t>športno</a:t>
            </a:r>
            <a:r>
              <a:rPr lang="en-US"/>
              <a:t> </a:t>
            </a:r>
            <a:r>
              <a:rPr lang="en-US" err="1"/>
              <a:t>igro</a:t>
            </a:r>
            <a:r>
              <a:rPr lang="en-US"/>
              <a:t>, </a:t>
            </a:r>
            <a:r>
              <a:rPr lang="en-US" err="1"/>
              <a:t>ki</a:t>
            </a:r>
            <a:r>
              <a:rPr lang="en-US"/>
              <a:t> ji </a:t>
            </a:r>
            <a:r>
              <a:rPr lang="en-US" err="1"/>
              <a:t>danes</a:t>
            </a:r>
            <a:r>
              <a:rPr lang="en-US"/>
              <a:t> </a:t>
            </a:r>
            <a:r>
              <a:rPr lang="en-US" err="1"/>
              <a:t>pravimo</a:t>
            </a:r>
            <a:r>
              <a:rPr lang="en-US" b="1"/>
              <a:t> </a:t>
            </a:r>
            <a:r>
              <a:rPr lang="en-US" b="1" err="1"/>
              <a:t>odbojka</a:t>
            </a:r>
            <a:r>
              <a:rPr lang="en-US" b="1"/>
              <a:t>.</a:t>
            </a:r>
            <a:r>
              <a:rPr lang="en-US"/>
              <a:t> Je </a:t>
            </a:r>
            <a:r>
              <a:rPr lang="en-US" err="1"/>
              <a:t>izumitelj</a:t>
            </a:r>
            <a:r>
              <a:rPr lang="en-US"/>
              <a:t> </a:t>
            </a:r>
            <a:r>
              <a:rPr lang="en-US" err="1"/>
              <a:t>odbojke</a:t>
            </a:r>
            <a:r>
              <a:rPr lang="en-US"/>
              <a:t>, </a:t>
            </a:r>
            <a:r>
              <a:rPr lang="en-US" err="1"/>
              <a:t>čeprav</a:t>
            </a:r>
            <a:r>
              <a:rPr lang="en-US"/>
              <a:t> je </a:t>
            </a:r>
            <a:r>
              <a:rPr lang="en-US" err="1"/>
              <a:t>na</a:t>
            </a:r>
            <a:r>
              <a:rPr lang="en-US"/>
              <a:t> </a:t>
            </a:r>
            <a:r>
              <a:rPr lang="en-US" err="1"/>
              <a:t>začetku</a:t>
            </a:r>
            <a:r>
              <a:rPr lang="en-US"/>
              <a:t> to </a:t>
            </a:r>
            <a:r>
              <a:rPr lang="en-US" err="1"/>
              <a:t>igro</a:t>
            </a:r>
            <a:r>
              <a:rPr lang="en-US"/>
              <a:t>, </a:t>
            </a:r>
            <a:r>
              <a:rPr lang="en-US" err="1"/>
              <a:t>ki</a:t>
            </a:r>
            <a:r>
              <a:rPr lang="en-US"/>
              <a:t> je </a:t>
            </a:r>
            <a:r>
              <a:rPr lang="en-US" err="1"/>
              <a:t>imela</a:t>
            </a:r>
            <a:r>
              <a:rPr lang="en-US"/>
              <a:t> </a:t>
            </a:r>
            <a:r>
              <a:rPr lang="en-US" err="1"/>
              <a:t>nekatere</a:t>
            </a:r>
            <a:r>
              <a:rPr lang="en-US"/>
              <a:t> </a:t>
            </a:r>
            <a:r>
              <a:rPr lang="en-US" err="1"/>
              <a:t>značilnosti</a:t>
            </a:r>
            <a:r>
              <a:rPr lang="en-US"/>
              <a:t> </a:t>
            </a:r>
            <a:r>
              <a:rPr lang="en-US" err="1"/>
              <a:t>tenisa</a:t>
            </a:r>
            <a:r>
              <a:rPr lang="en-US"/>
              <a:t> in </a:t>
            </a:r>
            <a:r>
              <a:rPr lang="en-US" err="1"/>
              <a:t>košarke</a:t>
            </a:r>
            <a:r>
              <a:rPr lang="en-US"/>
              <a:t>, </a:t>
            </a:r>
            <a:r>
              <a:rPr lang="en-US" err="1"/>
              <a:t>poimenoval</a:t>
            </a:r>
            <a:r>
              <a:rPr lang="en-US"/>
              <a:t> »</a:t>
            </a:r>
            <a:r>
              <a:rPr lang="en-US" err="1"/>
              <a:t>Mintonette</a:t>
            </a:r>
            <a:r>
              <a:rPr lang="en-US"/>
              <a:t>«. Po </a:t>
            </a:r>
            <a:r>
              <a:rPr lang="en-US" err="1"/>
              <a:t>številnih</a:t>
            </a:r>
            <a:r>
              <a:rPr lang="en-US"/>
              <a:t> </a:t>
            </a:r>
            <a:r>
              <a:rPr lang="en-US" err="1"/>
              <a:t>predstavitvah</a:t>
            </a:r>
            <a:r>
              <a:rPr lang="en-US"/>
              <a:t> je Morgan </a:t>
            </a:r>
            <a:r>
              <a:rPr lang="en-US" err="1"/>
              <a:t>leta</a:t>
            </a:r>
            <a:r>
              <a:rPr lang="en-US"/>
              <a:t> 1896 </a:t>
            </a:r>
            <a:r>
              <a:rPr lang="en-US" err="1"/>
              <a:t>skupaj</a:t>
            </a:r>
            <a:r>
              <a:rPr lang="en-US"/>
              <a:t> s </a:t>
            </a:r>
            <a:r>
              <a:rPr lang="en-US" err="1"/>
              <a:t>prijateljema</a:t>
            </a:r>
            <a:r>
              <a:rPr lang="en-US"/>
              <a:t> </a:t>
            </a:r>
            <a:r>
              <a:rPr lang="en-US" err="1"/>
              <a:t>spisal</a:t>
            </a:r>
            <a:r>
              <a:rPr lang="en-US"/>
              <a:t> </a:t>
            </a:r>
            <a:r>
              <a:rPr lang="en-US" err="1"/>
              <a:t>prva</a:t>
            </a:r>
            <a:r>
              <a:rPr lang="en-US"/>
              <a:t> </a:t>
            </a:r>
            <a:r>
              <a:rPr lang="en-US" err="1"/>
              <a:t>pravila</a:t>
            </a:r>
            <a:r>
              <a:rPr lang="en-US"/>
              <a:t>. Le-ta so se </a:t>
            </a:r>
            <a:r>
              <a:rPr lang="en-US" err="1"/>
              <a:t>ves</a:t>
            </a:r>
            <a:r>
              <a:rPr lang="en-US"/>
              <a:t> </a:t>
            </a:r>
            <a:r>
              <a:rPr lang="en-US" err="1"/>
              <a:t>čas</a:t>
            </a:r>
            <a:r>
              <a:rPr lang="en-US"/>
              <a:t> </a:t>
            </a:r>
            <a:r>
              <a:rPr lang="en-US" err="1"/>
              <a:t>spreminjala</a:t>
            </a:r>
            <a:r>
              <a:rPr lang="en-US"/>
              <a:t> in </a:t>
            </a:r>
            <a:r>
              <a:rPr lang="en-US" err="1"/>
              <a:t>odbojka</a:t>
            </a:r>
            <a:r>
              <a:rPr lang="en-US"/>
              <a:t> je </a:t>
            </a:r>
            <a:r>
              <a:rPr lang="en-US" err="1"/>
              <a:t>vse</a:t>
            </a:r>
            <a:r>
              <a:rPr lang="en-US"/>
              <a:t> </a:t>
            </a:r>
            <a:r>
              <a:rPr lang="en-US" err="1"/>
              <a:t>bolj</a:t>
            </a:r>
            <a:r>
              <a:rPr lang="en-US"/>
              <a:t> </a:t>
            </a:r>
            <a:r>
              <a:rPr lang="en-US" err="1"/>
              <a:t>dobivala</a:t>
            </a:r>
            <a:r>
              <a:rPr lang="en-US"/>
              <a:t> </a:t>
            </a:r>
            <a:r>
              <a:rPr lang="en-US" err="1"/>
              <a:t>obliko</a:t>
            </a:r>
            <a:r>
              <a:rPr lang="en-US"/>
              <a:t> </a:t>
            </a:r>
            <a:r>
              <a:rPr lang="en-US" err="1"/>
              <a:t>igre</a:t>
            </a:r>
            <a:r>
              <a:rPr lang="en-US"/>
              <a:t>, </a:t>
            </a:r>
            <a:r>
              <a:rPr lang="en-US" err="1"/>
              <a:t>ki</a:t>
            </a:r>
            <a:r>
              <a:rPr lang="en-US"/>
              <a:t> jo </a:t>
            </a:r>
            <a:r>
              <a:rPr lang="en-US" err="1"/>
              <a:t>poznamo</a:t>
            </a:r>
            <a:r>
              <a:rPr lang="en-US"/>
              <a:t> </a:t>
            </a:r>
            <a:r>
              <a:rPr lang="en-US" err="1"/>
              <a:t>danes</a:t>
            </a:r>
            <a:r>
              <a:rPr lang="en-US"/>
              <a:t>.</a:t>
            </a:r>
          </a:p>
        </p:txBody>
      </p:sp>
      <p:pic>
        <p:nvPicPr>
          <p:cNvPr id="6" name="Content Placeholder 5" descr="Graphical user interface&#10;&#10;Description automatically generated">
            <a:extLst>
              <a:ext uri="{FF2B5EF4-FFF2-40B4-BE49-F238E27FC236}">
                <a16:creationId xmlns:a16="http://schemas.microsoft.com/office/drawing/2014/main" id="{E38EC238-5EB9-1040-85AC-6A67941BBA9D}"/>
              </a:ext>
            </a:extLst>
          </p:cNvPr>
          <p:cNvPicPr>
            <a:picLocks noGrp="1" noChangeAspect="1"/>
          </p:cNvPicPr>
          <p:nvPr>
            <p:ph sz="half" idx="2"/>
          </p:nvPr>
        </p:nvPicPr>
        <p:blipFill rotWithShape="1">
          <a:blip r:embed="rId2"/>
          <a:srcRect l="18218" t="15975" r="56765" b="46410"/>
          <a:stretch/>
        </p:blipFill>
        <p:spPr>
          <a:xfrm>
            <a:off x="6657975" y="1849630"/>
            <a:ext cx="3843337" cy="3611809"/>
          </a:xfrm>
        </p:spPr>
      </p:pic>
    </p:spTree>
    <p:extLst>
      <p:ext uri="{BB962C8B-B14F-4D97-AF65-F5344CB8AC3E}">
        <p14:creationId xmlns:p14="http://schemas.microsoft.com/office/powerpoint/2010/main" val="112389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A1143-B55B-E541-A05C-CE8C66E4CD29}"/>
              </a:ext>
            </a:extLst>
          </p:cNvPr>
          <p:cNvSpPr>
            <a:spLocks noGrp="1"/>
          </p:cNvSpPr>
          <p:nvPr>
            <p:ph type="title"/>
          </p:nvPr>
        </p:nvSpPr>
        <p:spPr/>
        <p:txBody>
          <a:bodyPr/>
          <a:lstStyle/>
          <a:p>
            <a:r>
              <a:rPr lang="en-US"/>
              <a:t>IGRIŠČE</a:t>
            </a:r>
          </a:p>
        </p:txBody>
      </p:sp>
      <p:sp>
        <p:nvSpPr>
          <p:cNvPr id="3" name="Content Placeholder 2">
            <a:extLst>
              <a:ext uri="{FF2B5EF4-FFF2-40B4-BE49-F238E27FC236}">
                <a16:creationId xmlns:a16="http://schemas.microsoft.com/office/drawing/2014/main" id="{E551EFA1-D5FC-6C41-B162-2BAC09F80AC8}"/>
              </a:ext>
            </a:extLst>
          </p:cNvPr>
          <p:cNvSpPr>
            <a:spLocks noGrp="1"/>
          </p:cNvSpPr>
          <p:nvPr>
            <p:ph idx="1"/>
          </p:nvPr>
        </p:nvSpPr>
        <p:spPr/>
        <p:txBody>
          <a:bodyPr>
            <a:normAutofit fontScale="77500" lnSpcReduction="20000"/>
          </a:bodyPr>
          <a:lstStyle/>
          <a:p>
            <a:pPr fontAlgn="base"/>
            <a:r>
              <a:rPr lang="sl-SI"/>
              <a:t>. Igralno področje obsega igrišče in prosto cono okoli igrišča. Igrišče je pravokotnik v zmeri 18 x 9 m, obkrožen s simetrično pravokotno prosto cono, ki je široka najmanj 3 m (državna liga). Najmanj 7 m nad igralnim področjem ne sme biti ovir. </a:t>
            </a:r>
          </a:p>
          <a:p>
            <a:pPr fontAlgn="base"/>
            <a:r>
              <a:rPr lang="sl-SI"/>
              <a:t>prednji del vsake polovice igrišča omejuje os središčne črte in črta napada 3 m od te osi (vključno z njeno širino). </a:t>
            </a:r>
          </a:p>
          <a:p>
            <a:pPr fontAlgn="base"/>
            <a:r>
              <a:rPr lang="sl-SI"/>
              <a:t>Prostor za serviranje se razteza za zadnjo 9 m črto. Ob straneh je omejeno z dvema kratkima, 20 cm črtama. V globino sega prostor za serviranja do konca proste cone. </a:t>
            </a:r>
          </a:p>
          <a:p>
            <a:pPr fontAlgn="base"/>
            <a:r>
              <a:rPr lang="sl-SI"/>
              <a:t>Prostor za menjave je omejen z navideznim podaljškom obeh napadalnih črt vse do zapisnikarjeve mize. </a:t>
            </a:r>
          </a:p>
          <a:p>
            <a:pPr fontAlgn="base"/>
            <a:r>
              <a:rPr lang="sl-SI"/>
              <a:t>Prostor za ogrevanje, v izmeri 3 x 3 m, je izven proste cone v vogalih na strani klopi za rezervne igralce. </a:t>
            </a:r>
          </a:p>
          <a:p>
            <a:pPr fontAlgn="base"/>
            <a:r>
              <a:rPr lang="sl-SI"/>
              <a:t>Najnižja temperatura ne sme biti nižja od 16C in višja od 25C. </a:t>
            </a:r>
          </a:p>
          <a:p>
            <a:pPr fontAlgn="base"/>
            <a:r>
              <a:rPr lang="sl-SI"/>
              <a:t>Osvetljenost igralnega področja izmerjenega en meter nad igralno površino, mora biti 1000 do 1500 luxov. </a:t>
            </a:r>
          </a:p>
          <a:p>
            <a:pPr fontAlgn="base"/>
            <a:endParaRPr lang="sl-SI"/>
          </a:p>
          <a:p>
            <a:endParaRPr lang="en-US"/>
          </a:p>
        </p:txBody>
      </p:sp>
    </p:spTree>
    <p:extLst>
      <p:ext uri="{BB962C8B-B14F-4D97-AF65-F5344CB8AC3E}">
        <p14:creationId xmlns:p14="http://schemas.microsoft.com/office/powerpoint/2010/main" val="3268450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07621-181E-B446-ADB0-770049642D92}"/>
              </a:ext>
            </a:extLst>
          </p:cNvPr>
          <p:cNvSpPr>
            <a:spLocks noGrp="1"/>
          </p:cNvSpPr>
          <p:nvPr>
            <p:ph type="title"/>
          </p:nvPr>
        </p:nvSpPr>
        <p:spPr/>
        <p:txBody>
          <a:bodyPr/>
          <a:lstStyle/>
          <a:p>
            <a:r>
              <a:rPr lang="en-US"/>
              <a:t>IGRIŠČE</a:t>
            </a:r>
          </a:p>
        </p:txBody>
      </p:sp>
      <p:pic>
        <p:nvPicPr>
          <p:cNvPr id="4" name="Slika 2">
            <a:extLst>
              <a:ext uri="{FF2B5EF4-FFF2-40B4-BE49-F238E27FC236}">
                <a16:creationId xmlns:a16="http://schemas.microsoft.com/office/drawing/2014/main" id="{67681AC2-F688-0749-8476-56C55ED4E6D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p:spPr>
      </p:pic>
    </p:spTree>
    <p:extLst>
      <p:ext uri="{BB962C8B-B14F-4D97-AF65-F5344CB8AC3E}">
        <p14:creationId xmlns:p14="http://schemas.microsoft.com/office/powerpoint/2010/main" val="268945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4491-9382-C644-8B6F-8E5B95F811D6}"/>
              </a:ext>
            </a:extLst>
          </p:cNvPr>
          <p:cNvSpPr>
            <a:spLocks noGrp="1"/>
          </p:cNvSpPr>
          <p:nvPr>
            <p:ph type="title"/>
          </p:nvPr>
        </p:nvSpPr>
        <p:spPr/>
        <p:txBody>
          <a:bodyPr/>
          <a:lstStyle/>
          <a:p>
            <a:r>
              <a:rPr lang="en-US"/>
              <a:t>MREŽA</a:t>
            </a:r>
          </a:p>
        </p:txBody>
      </p:sp>
      <p:pic>
        <p:nvPicPr>
          <p:cNvPr id="6" name="Content Placeholder 5" descr="Graphical user interface, text, application&#10;&#10;Description automatically generated">
            <a:extLst>
              <a:ext uri="{FF2B5EF4-FFF2-40B4-BE49-F238E27FC236}">
                <a16:creationId xmlns:a16="http://schemas.microsoft.com/office/drawing/2014/main" id="{9C40C62C-6F5F-7349-888B-4664DEBCE8A4}"/>
              </a:ext>
            </a:extLst>
          </p:cNvPr>
          <p:cNvPicPr>
            <a:picLocks noGrp="1" noChangeAspect="1"/>
          </p:cNvPicPr>
          <p:nvPr>
            <p:ph idx="1"/>
          </p:nvPr>
        </p:nvPicPr>
        <p:blipFill rotWithShape="1">
          <a:blip r:embed="rId2"/>
          <a:srcRect l="22782" t="30210" r="47826" b="13096"/>
          <a:stretch/>
        </p:blipFill>
        <p:spPr>
          <a:xfrm>
            <a:off x="6985672" y="1540042"/>
            <a:ext cx="4126829" cy="4975058"/>
          </a:xfrm>
        </p:spPr>
      </p:pic>
      <p:sp>
        <p:nvSpPr>
          <p:cNvPr id="4" name="Text Placeholder 3">
            <a:extLst>
              <a:ext uri="{FF2B5EF4-FFF2-40B4-BE49-F238E27FC236}">
                <a16:creationId xmlns:a16="http://schemas.microsoft.com/office/drawing/2014/main" id="{A2E4C05B-4E32-1543-8ECF-E05EA0937072}"/>
              </a:ext>
            </a:extLst>
          </p:cNvPr>
          <p:cNvSpPr>
            <a:spLocks noGrp="1"/>
          </p:cNvSpPr>
          <p:nvPr>
            <p:ph type="body" sz="half" idx="2"/>
          </p:nvPr>
        </p:nvSpPr>
        <p:spPr>
          <a:xfrm>
            <a:off x="1079499" y="1540042"/>
            <a:ext cx="5464176" cy="4230758"/>
          </a:xfrm>
        </p:spPr>
        <p:txBody>
          <a:bodyPr>
            <a:noAutofit/>
          </a:bodyPr>
          <a:lstStyle/>
          <a:p>
            <a:pPr fontAlgn="base"/>
            <a:r>
              <a:rPr lang="sl-SI" sz="1400"/>
              <a:t>1. Mreža dolga 9,5 m in široka 1 m, kadar visi napeta vertikalno nad osjo središčne črte. Izdelana je iz 10 cm črnih mrežastih kvadratov. Na vrhu je horizontalen, bel trak, širok 5 cm. Nad vsako stransko črto sta navpično pritrjena dva bela, 5 cm široka trakova, ki sta sestavni del mreže. </a:t>
            </a:r>
          </a:p>
          <a:p>
            <a:pPr fontAlgn="base"/>
            <a:r>
              <a:rPr lang="sl-SI" sz="1400"/>
              <a:t>Antena je prožna palica, dolga 1,8 m in s premerom 10 mm. Narejena je iz steklenih vlaken. Dve anteni sta pritrjeni na zunanjem robu vsakega stranskega traku . Zgornjih 80 cm vsake antene sega nad mrežo in so označeni z 10 cm pasovi v kontrastnih barvah. Anteni veljata za del mreže in ob straneh omejujeta prostor prehajanja žoge </a:t>
            </a:r>
          </a:p>
          <a:p>
            <a:pPr fontAlgn="base"/>
            <a:r>
              <a:rPr lang="sl-SI" sz="1400"/>
              <a:t>Višina mreže je </a:t>
            </a:r>
            <a:r>
              <a:rPr lang="sl-SI" sz="1400" b="1"/>
              <a:t>2,43</a:t>
            </a:r>
            <a:r>
              <a:rPr lang="sl-SI" sz="1400"/>
              <a:t> m za </a:t>
            </a:r>
            <a:r>
              <a:rPr lang="sl-SI" sz="1400" b="1"/>
              <a:t>m</a:t>
            </a:r>
            <a:r>
              <a:rPr lang="sl-SI" sz="1400"/>
              <a:t>oške in </a:t>
            </a:r>
            <a:r>
              <a:rPr lang="sl-SI" sz="1400" b="1"/>
              <a:t>2,24</a:t>
            </a:r>
            <a:r>
              <a:rPr lang="sl-SI" sz="1400"/>
              <a:t> za </a:t>
            </a:r>
            <a:r>
              <a:rPr lang="sl-SI" sz="1400" b="1"/>
              <a:t>ž</a:t>
            </a:r>
            <a:r>
              <a:rPr lang="sl-SI" sz="1400"/>
              <a:t>enske. </a:t>
            </a:r>
          </a:p>
          <a:p>
            <a:pPr fontAlgn="base"/>
            <a:r>
              <a:rPr lang="sl-SI" sz="1400"/>
              <a:t>V osnovni šoli je višina za starejše dečke 2,20 m, za starejše deklice 2,10 m, za mlajše dečke in deklice pa 2,10 m. Višina se meri na sredini igrišča z merilno palico. Skrajna konca mreže morata biti enako visoko od igralne površine in ne smeta presegati uradne višine za več kot 2 cm. </a:t>
            </a:r>
          </a:p>
        </p:txBody>
      </p:sp>
    </p:spTree>
    <p:extLst>
      <p:ext uri="{BB962C8B-B14F-4D97-AF65-F5344CB8AC3E}">
        <p14:creationId xmlns:p14="http://schemas.microsoft.com/office/powerpoint/2010/main" val="293885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8600-6A29-684B-9389-11C7CE89D9A6}"/>
              </a:ext>
            </a:extLst>
          </p:cNvPr>
          <p:cNvSpPr>
            <a:spLocks noGrp="1"/>
          </p:cNvSpPr>
          <p:nvPr>
            <p:ph type="title"/>
          </p:nvPr>
        </p:nvSpPr>
        <p:spPr/>
        <p:txBody>
          <a:bodyPr/>
          <a:lstStyle/>
          <a:p>
            <a:r>
              <a:rPr lang="en-US"/>
              <a:t>ŽOGA</a:t>
            </a:r>
          </a:p>
        </p:txBody>
      </p:sp>
      <p:sp>
        <p:nvSpPr>
          <p:cNvPr id="3" name="Content Placeholder 2">
            <a:extLst>
              <a:ext uri="{FF2B5EF4-FFF2-40B4-BE49-F238E27FC236}">
                <a16:creationId xmlns:a16="http://schemas.microsoft.com/office/drawing/2014/main" id="{3A46EE42-0449-BF48-8F58-B3E41817CF0E}"/>
              </a:ext>
            </a:extLst>
          </p:cNvPr>
          <p:cNvSpPr>
            <a:spLocks noGrp="1"/>
          </p:cNvSpPr>
          <p:nvPr>
            <p:ph idx="1"/>
          </p:nvPr>
        </p:nvSpPr>
        <p:spPr/>
        <p:txBody>
          <a:bodyPr>
            <a:normAutofit fontScale="62500" lnSpcReduction="20000"/>
          </a:bodyPr>
          <a:lstStyle/>
          <a:p>
            <a:pPr fontAlgn="base"/>
            <a:r>
              <a:rPr lang="sl-SI"/>
              <a:t>Žoga mora biti okrogla, izdelana iz prožnega usnja z notranjim delom iz gume. Barva mora biti enotna in svetla, obseg je od 65 – 67 cm in težka od 260 do 280 gramov. Vse žoge, uporabljene na tekmi, morajo imeti enake značilnosti, kar zadeva obseg, težo, tlak, vrsto,... Vedno je treba uporabljati tri žoge. </a:t>
            </a:r>
          </a:p>
          <a:p>
            <a:endParaRPr lang="en-US"/>
          </a:p>
        </p:txBody>
      </p:sp>
      <p:sp>
        <p:nvSpPr>
          <p:cNvPr id="4" name="Text Placeholder 3">
            <a:extLst>
              <a:ext uri="{FF2B5EF4-FFF2-40B4-BE49-F238E27FC236}">
                <a16:creationId xmlns:a16="http://schemas.microsoft.com/office/drawing/2014/main" id="{E718B873-CFE7-8B49-B6E7-C252AC9D9D99}"/>
              </a:ext>
            </a:extLst>
          </p:cNvPr>
          <p:cNvSpPr>
            <a:spLocks noGrp="1"/>
          </p:cNvSpPr>
          <p:nvPr>
            <p:ph type="body" sz="half" idx="2"/>
          </p:nvPr>
        </p:nvSpPr>
        <p:spPr>
          <a:xfrm>
            <a:off x="1071607" y="1657438"/>
            <a:ext cx="3905999" cy="3106800"/>
          </a:xfrm>
        </p:spPr>
        <p:txBody>
          <a:bodyPr/>
          <a:lstStyle/>
          <a:p>
            <a:endParaRPr lang="en-US"/>
          </a:p>
        </p:txBody>
      </p:sp>
      <p:pic>
        <p:nvPicPr>
          <p:cNvPr id="6" name="Picture 5" descr="Graphical user interface, text, application&#10;&#10;Description automatically generated">
            <a:extLst>
              <a:ext uri="{FF2B5EF4-FFF2-40B4-BE49-F238E27FC236}">
                <a16:creationId xmlns:a16="http://schemas.microsoft.com/office/drawing/2014/main" id="{247F46D0-0480-6345-930E-538DB9B5DE2B}"/>
              </a:ext>
            </a:extLst>
          </p:cNvPr>
          <p:cNvPicPr>
            <a:picLocks noChangeAspect="1"/>
          </p:cNvPicPr>
          <p:nvPr/>
        </p:nvPicPr>
        <p:blipFill rotWithShape="1">
          <a:blip r:embed="rId2"/>
          <a:srcRect l="19184" t="52083" r="57769" b="12084"/>
          <a:stretch/>
        </p:blipFill>
        <p:spPr>
          <a:xfrm>
            <a:off x="1071605" y="1668172"/>
            <a:ext cx="3186069" cy="3096066"/>
          </a:xfrm>
          <a:prstGeom prst="rect">
            <a:avLst/>
          </a:prstGeom>
        </p:spPr>
      </p:pic>
    </p:spTree>
    <p:extLst>
      <p:ext uri="{BB962C8B-B14F-4D97-AF65-F5344CB8AC3E}">
        <p14:creationId xmlns:p14="http://schemas.microsoft.com/office/powerpoint/2010/main" val="2203860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AE1790-A739-BE46-B3D9-900AA3CB1FFE}"/>
              </a:ext>
            </a:extLst>
          </p:cNvPr>
          <p:cNvSpPr>
            <a:spLocks noGrp="1"/>
          </p:cNvSpPr>
          <p:nvPr>
            <p:ph type="title"/>
          </p:nvPr>
        </p:nvSpPr>
        <p:spPr/>
        <p:txBody>
          <a:bodyPr/>
          <a:lstStyle/>
          <a:p>
            <a:r>
              <a:rPr lang="en-US"/>
              <a:t>EKIPA</a:t>
            </a:r>
          </a:p>
        </p:txBody>
      </p:sp>
      <p:pic>
        <p:nvPicPr>
          <p:cNvPr id="1026" name="Picture 2">
            <a:extLst>
              <a:ext uri="{FF2B5EF4-FFF2-40B4-BE49-F238E27FC236}">
                <a16:creationId xmlns:a16="http://schemas.microsoft.com/office/drawing/2014/main" id="{4E496AE3-5F8D-FE4A-A541-C83F33A4E9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0489" y="1471614"/>
            <a:ext cx="6446042" cy="429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461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1CC-5EE5-8445-9384-5C3D8AC9DA51}"/>
              </a:ext>
            </a:extLst>
          </p:cNvPr>
          <p:cNvSpPr>
            <a:spLocks noGrp="1"/>
          </p:cNvSpPr>
          <p:nvPr>
            <p:ph type="title"/>
          </p:nvPr>
        </p:nvSpPr>
        <p:spPr/>
        <p:txBody>
          <a:bodyPr/>
          <a:lstStyle/>
          <a:p>
            <a:r>
              <a:rPr lang="en-US"/>
              <a:t>EKIPA</a:t>
            </a:r>
          </a:p>
        </p:txBody>
      </p:sp>
      <p:sp>
        <p:nvSpPr>
          <p:cNvPr id="3" name="Content Placeholder 2">
            <a:extLst>
              <a:ext uri="{FF2B5EF4-FFF2-40B4-BE49-F238E27FC236}">
                <a16:creationId xmlns:a16="http://schemas.microsoft.com/office/drawing/2014/main" id="{02F0B11A-CD3F-B44D-BDC8-685070B0B5B6}"/>
              </a:ext>
            </a:extLst>
          </p:cNvPr>
          <p:cNvSpPr>
            <a:spLocks noGrp="1"/>
          </p:cNvSpPr>
          <p:nvPr>
            <p:ph idx="1"/>
          </p:nvPr>
        </p:nvSpPr>
        <p:spPr/>
        <p:txBody>
          <a:bodyPr>
            <a:normAutofit/>
          </a:bodyPr>
          <a:lstStyle/>
          <a:p>
            <a:pPr fontAlgn="base"/>
            <a:r>
              <a:rPr lang="sl-SI"/>
              <a:t>V ekipi je lahko največ 12 igralcev in po en trener, pomočnik trenerja, maser in zdravnik. V tekmi lahko sodelujejo le igralci, vpisani v zapisnik. Potem, ko kapetan in trener že podpišeta zapisnik, prijavljenih igralcev ni mogoče več zamenjati. </a:t>
            </a:r>
          </a:p>
          <a:p>
            <a:pPr fontAlgn="base"/>
            <a:r>
              <a:rPr lang="sl-SI"/>
              <a:t>Kapetan mora biti posebej označen v zapisniku in se prepozna po traku 8 x 2 cm v drugi barvi od majice, s katerim je podčrtana številka na njegovih prsih. Kadar kapetan ni na igrišču, določi trener ali sam kapetan drugega igralca, ki nastopa kot kapetan ekipe. </a:t>
            </a:r>
          </a:p>
          <a:p>
            <a:pPr fontAlgn="base"/>
            <a:r>
              <a:rPr lang="sl-SI"/>
              <a:t>LIBERO???</a:t>
            </a:r>
          </a:p>
          <a:p>
            <a:endParaRPr lang="en-US"/>
          </a:p>
        </p:txBody>
      </p:sp>
    </p:spTree>
    <p:extLst>
      <p:ext uri="{BB962C8B-B14F-4D97-AF65-F5344CB8AC3E}">
        <p14:creationId xmlns:p14="http://schemas.microsoft.com/office/powerpoint/2010/main" val="258087600"/>
      </p:ext>
    </p:extLst>
  </p:cSld>
  <p:clrMapOvr>
    <a:masterClrMapping/>
  </p:clrMapOvr>
</p:sld>
</file>

<file path=ppt/theme/theme1.xml><?xml version="1.0" encoding="utf-8"?>
<a:theme xmlns:a="http://schemas.openxmlformats.org/drawingml/2006/main" name="LeafVTI">
  <a:themeElements>
    <a:clrScheme name="AnalogousFromRegularSeedRightStep">
      <a:dk1>
        <a:srgbClr val="000000"/>
      </a:dk1>
      <a:lt1>
        <a:srgbClr val="FFFFFF"/>
      </a:lt1>
      <a:dk2>
        <a:srgbClr val="412924"/>
      </a:dk2>
      <a:lt2>
        <a:srgbClr val="E2E8E4"/>
      </a:lt2>
      <a:accent1>
        <a:srgbClr val="D739A2"/>
      </a:accent1>
      <a:accent2>
        <a:srgbClr val="C5274E"/>
      </a:accent2>
      <a:accent3>
        <a:srgbClr val="D75439"/>
      </a:accent3>
      <a:accent4>
        <a:srgbClr val="C58427"/>
      </a:accent4>
      <a:accent5>
        <a:srgbClr val="A9A92D"/>
      </a:accent5>
      <a:accent6>
        <a:srgbClr val="76B223"/>
      </a:accent6>
      <a:hlink>
        <a:srgbClr val="319452"/>
      </a:hlink>
      <a:folHlink>
        <a:srgbClr val="7F7F7F"/>
      </a:folHlink>
    </a:clrScheme>
    <a:fontScheme name="Leaf">
      <a:majorFont>
        <a:latin typeface="Rockwell Nova Light"/>
        <a:ea typeface=""/>
        <a:cs typeface=""/>
      </a:majorFont>
      <a:minorFont>
        <a:latin typeface="Avenir Next LT Pro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afVTI" id="{AD13D32C-3873-4EF1-A28C-5D0E64FF0913}" vid="{0D2E0FD0-9C17-4337-BD21-33917FC300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fe234e1-26b4-4ae3-b96b-40ed1b362ced" xsi:nil="true"/>
    <lcf76f155ced4ddcb4097134ff3c332f xmlns="9cff5a48-80a4-4ace-9576-fbd33b188b9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514BE06C21ED44CB44FF610E3F21F64" ma:contentTypeVersion="9" ma:contentTypeDescription="Ustvari nov dokument." ma:contentTypeScope="" ma:versionID="8f5c59de259f79cf73fdcc806b742819">
  <xsd:schema xmlns:xsd="http://www.w3.org/2001/XMLSchema" xmlns:xs="http://www.w3.org/2001/XMLSchema" xmlns:p="http://schemas.microsoft.com/office/2006/metadata/properties" xmlns:ns2="9cff5a48-80a4-4ace-9576-fbd33b188b9f" xmlns:ns3="efe234e1-26b4-4ae3-b96b-40ed1b362ced" targetNamespace="http://schemas.microsoft.com/office/2006/metadata/properties" ma:root="true" ma:fieldsID="0276fe00c45040dcfa69b2f8fd34c2e8" ns2:_="" ns3:_="">
    <xsd:import namespace="9cff5a48-80a4-4ace-9576-fbd33b188b9f"/>
    <xsd:import namespace="efe234e1-26b4-4ae3-b96b-40ed1b362ce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ff5a48-80a4-4ace-9576-fbd33b188b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4" nillable="true" ma:taxonomy="true" ma:internalName="lcf76f155ced4ddcb4097134ff3c332f" ma:taxonomyFieldName="MediaServiceImageTags" ma:displayName="Oznake slike" ma:readOnly="false" ma:fieldId="{5cf76f15-5ced-4ddc-b409-7134ff3c332f}" ma:taxonomyMulti="true" ma:sspId="a8543011-cfa6-4ab8-98f6-2954e583c34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fe234e1-26b4-4ae3-b96b-40ed1b362ced"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2c6c260-2d22-4171-b3a6-17d433fabe9f}" ma:internalName="TaxCatchAll" ma:showField="CatchAllData" ma:web="efe234e1-26b4-4ae3-b96b-40ed1b362c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43D236-848B-4262-BA5F-52A0B527C139}">
  <ds:schemaRefs>
    <ds:schemaRef ds:uri="http://schemas.microsoft.com/office/2006/documentManagement/types"/>
    <ds:schemaRef ds:uri="http://schemas.openxmlformats.org/package/2006/metadata/core-properties"/>
    <ds:schemaRef ds:uri="http://purl.org/dc/terms/"/>
    <ds:schemaRef ds:uri="http://purl.org/dc/dcmitype/"/>
    <ds:schemaRef ds:uri="9cff5a48-80a4-4ace-9576-fbd33b188b9f"/>
    <ds:schemaRef ds:uri="http://www.w3.org/XML/1998/namespace"/>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8E4FBA6B-E148-46D2-A3C0-0080211C7F32}">
  <ds:schemaRefs>
    <ds:schemaRef ds:uri="http://schemas.microsoft.com/sharepoint/v3/contenttype/forms"/>
  </ds:schemaRefs>
</ds:datastoreItem>
</file>

<file path=customXml/itemProps3.xml><?xml version="1.0" encoding="utf-8"?>
<ds:datastoreItem xmlns:ds="http://schemas.openxmlformats.org/officeDocument/2006/customXml" ds:itemID="{3CB02C12-379D-425E-A250-E48C7C732D9A}"/>
</file>

<file path=docProps/app.xml><?xml version="1.0" encoding="utf-8"?>
<Properties xmlns="http://schemas.openxmlformats.org/officeDocument/2006/extended-properties" xmlns:vt="http://schemas.openxmlformats.org/officeDocument/2006/docPropsVTypes">
  <TotalTime>0</TotalTime>
  <Words>2610</Words>
  <Application>Microsoft Macintosh PowerPoint</Application>
  <PresentationFormat>Widescreen</PresentationFormat>
  <Paragraphs>88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Avenir Next LT Pro Light</vt:lpstr>
      <vt:lpstr>Rockwell Nova Light</vt:lpstr>
      <vt:lpstr>Wingdings</vt:lpstr>
      <vt:lpstr>LeafVTI</vt:lpstr>
      <vt:lpstr>ODBOJKA</vt:lpstr>
      <vt:lpstr>POVEZAVE:</vt:lpstr>
      <vt:lpstr>ZGODOVINA</vt:lpstr>
      <vt:lpstr>IGRIŠČE</vt:lpstr>
      <vt:lpstr>IGRIŠČE</vt:lpstr>
      <vt:lpstr>MREŽA</vt:lpstr>
      <vt:lpstr>ŽOGA</vt:lpstr>
      <vt:lpstr>EKIPA</vt:lpstr>
      <vt:lpstr>EKIPA</vt:lpstr>
      <vt:lpstr>ekipa</vt:lpstr>
      <vt:lpstr>EKIPA</vt:lpstr>
      <vt:lpstr>TOČKA, NIZ IN ZMAGOVALEC TEKME</vt:lpstr>
      <vt:lpstr>TOČKA, NIZ IN ZMAGOVALEC TEKME</vt:lpstr>
      <vt:lpstr>Začetek igre</vt:lpstr>
      <vt:lpstr>POSTAVE EKIP, POSTAVITVE IN KROŽENJE IGRALCEV</vt:lpstr>
      <vt:lpstr>POSTAVE EKIP, POSTAVITVE IN KROŽENJE IGRALCEV</vt:lpstr>
      <vt:lpstr>POSTAVE EKIP, POSTAVITVE IN KROŽENJE IGRALCEV</vt:lpstr>
      <vt:lpstr>Igralne Cone</vt:lpstr>
      <vt:lpstr>PowerPoint Presentation</vt:lpstr>
      <vt:lpstr>MENJAVA IGRALCEV</vt:lpstr>
      <vt:lpstr>AKCIJE V IGRI</vt:lpstr>
      <vt:lpstr>IGRANJE Z ŽOGO</vt:lpstr>
      <vt:lpstr>IGRANJE Z ŽOGO</vt:lpstr>
      <vt:lpstr>IGRANJE Z ŽOGO</vt:lpstr>
      <vt:lpstr>INTERVALI MED NIZI IN ZAMENJAVE POLJA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ODBOJKA</dc:title>
  <dc:creator>Zlatko Vučenović</dc:creator>
  <cp:lastModifiedBy>Jožef Leskovec</cp:lastModifiedBy>
  <cp:revision>1</cp:revision>
  <dcterms:created xsi:type="dcterms:W3CDTF">2021-01-08T13:50:43Z</dcterms:created>
  <dcterms:modified xsi:type="dcterms:W3CDTF">2021-03-16T08:46:23Z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0x0101007514BE06C21ED44CB44FF610E3F21F64</vt:lpwstr>
  </property>
  <property fmtid="{D5CDD505-2E9C-101B-9397-08002B2CF9AE}" pid="3" name="MediaServiceImageTags">
    <vt:lpwstr/>
  </property>
</Properties>
</file>